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12" r:id="rId3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986528" y="403859"/>
            <a:ext cx="6620256" cy="4178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57200" y="0"/>
            <a:ext cx="4769358" cy="2564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34923" y="236220"/>
            <a:ext cx="3485388" cy="22570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21282" y="1982216"/>
            <a:ext cx="894943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3235" y="947420"/>
            <a:ext cx="133096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0090" y="1771269"/>
            <a:ext cx="10791190" cy="4615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15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39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g"/><Relationship Id="rId18" Type="http://schemas.openxmlformats.org/officeDocument/2006/relationships/image" Target="../media/image75.png"/><Relationship Id="rId3" Type="http://schemas.openxmlformats.org/officeDocument/2006/relationships/image" Target="../media/image60.jpg"/><Relationship Id="rId21" Type="http://schemas.openxmlformats.org/officeDocument/2006/relationships/image" Target="../media/image78.jpg"/><Relationship Id="rId7" Type="http://schemas.openxmlformats.org/officeDocument/2006/relationships/image" Target="../media/image64.jpg"/><Relationship Id="rId12" Type="http://schemas.openxmlformats.org/officeDocument/2006/relationships/image" Target="../media/image69.png"/><Relationship Id="rId17" Type="http://schemas.openxmlformats.org/officeDocument/2006/relationships/image" Target="../media/image74.jpg"/><Relationship Id="rId25" Type="http://schemas.openxmlformats.org/officeDocument/2006/relationships/image" Target="../media/image82.jp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jpg"/><Relationship Id="rId24" Type="http://schemas.openxmlformats.org/officeDocument/2006/relationships/image" Target="../media/image81.png"/><Relationship Id="rId5" Type="http://schemas.openxmlformats.org/officeDocument/2006/relationships/image" Target="../media/image62.jpg"/><Relationship Id="rId15" Type="http://schemas.openxmlformats.org/officeDocument/2006/relationships/image" Target="../media/image72.jpg"/><Relationship Id="rId23" Type="http://schemas.openxmlformats.org/officeDocument/2006/relationships/image" Target="../media/image80.jpg"/><Relationship Id="rId10" Type="http://schemas.openxmlformats.org/officeDocument/2006/relationships/image" Target="../media/image67.png"/><Relationship Id="rId19" Type="http://schemas.openxmlformats.org/officeDocument/2006/relationships/image" Target="../media/image76.jpg"/><Relationship Id="rId4" Type="http://schemas.openxmlformats.org/officeDocument/2006/relationships/image" Target="../media/image61.png"/><Relationship Id="rId9" Type="http://schemas.openxmlformats.org/officeDocument/2006/relationships/image" Target="../media/image66.jpg"/><Relationship Id="rId14" Type="http://schemas.openxmlformats.org/officeDocument/2006/relationships/image" Target="../media/image71.png"/><Relationship Id="rId22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jpg"/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12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jpg"/><Relationship Id="rId5" Type="http://schemas.openxmlformats.org/officeDocument/2006/relationships/image" Target="../media/image86.jp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g"/><Relationship Id="rId5" Type="http://schemas.openxmlformats.org/officeDocument/2006/relationships/image" Target="../media/image98.png"/><Relationship Id="rId4" Type="http://schemas.openxmlformats.org/officeDocument/2006/relationships/image" Target="../media/image97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02.jpg"/><Relationship Id="rId7" Type="http://schemas.openxmlformats.org/officeDocument/2006/relationships/image" Target="../media/image106.jp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g"/><Relationship Id="rId11" Type="http://schemas.openxmlformats.org/officeDocument/2006/relationships/image" Target="../media/image109.png"/><Relationship Id="rId5" Type="http://schemas.openxmlformats.org/officeDocument/2006/relationships/image" Target="../media/image104.jpg"/><Relationship Id="rId10" Type="http://schemas.openxmlformats.org/officeDocument/2006/relationships/image" Target="../media/image108.jpg"/><Relationship Id="rId4" Type="http://schemas.openxmlformats.org/officeDocument/2006/relationships/image" Target="../media/image103.jpg"/><Relationship Id="rId9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7" Type="http://schemas.openxmlformats.org/officeDocument/2006/relationships/image" Target="../media/image125.pn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0.png"/><Relationship Id="rId4" Type="http://schemas.openxmlformats.org/officeDocument/2006/relationships/image" Target="../media/image128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135.jpg"/><Relationship Id="rId7" Type="http://schemas.openxmlformats.org/officeDocument/2006/relationships/image" Target="../media/image139.jpg"/><Relationship Id="rId12" Type="http://schemas.openxmlformats.org/officeDocument/2006/relationships/image" Target="../media/image144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jpg"/><Relationship Id="rId5" Type="http://schemas.openxmlformats.org/officeDocument/2006/relationships/image" Target="../media/image137.jp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jpg"/><Relationship Id="rId14" Type="http://schemas.openxmlformats.org/officeDocument/2006/relationships/image" Target="../media/image14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image" Target="../media/image154.png"/><Relationship Id="rId16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79.png"/><Relationship Id="rId3" Type="http://schemas.openxmlformats.org/officeDocument/2006/relationships/image" Target="../media/image172.png"/><Relationship Id="rId7" Type="http://schemas.openxmlformats.org/officeDocument/2006/relationships/image" Target="../media/image158.png"/><Relationship Id="rId12" Type="http://schemas.openxmlformats.org/officeDocument/2006/relationships/image" Target="../media/image154.png"/><Relationship Id="rId17" Type="http://schemas.openxmlformats.org/officeDocument/2006/relationships/image" Target="../media/image183.png"/><Relationship Id="rId2" Type="http://schemas.openxmlformats.org/officeDocument/2006/relationships/image" Target="../media/image171.png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78.png"/><Relationship Id="rId5" Type="http://schemas.openxmlformats.org/officeDocument/2006/relationships/image" Target="../media/image173.png"/><Relationship Id="rId15" Type="http://schemas.openxmlformats.org/officeDocument/2006/relationships/image" Target="../media/image181.png"/><Relationship Id="rId10" Type="http://schemas.openxmlformats.org/officeDocument/2006/relationships/image" Target="../media/image177.png"/><Relationship Id="rId4" Type="http://schemas.openxmlformats.org/officeDocument/2006/relationships/image" Target="../media/image156.png"/><Relationship Id="rId9" Type="http://schemas.openxmlformats.org/officeDocument/2006/relationships/image" Target="../media/image176.png"/><Relationship Id="rId14" Type="http://schemas.openxmlformats.org/officeDocument/2006/relationships/image" Target="../media/image18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61.png"/><Relationship Id="rId18" Type="http://schemas.openxmlformats.org/officeDocument/2006/relationships/image" Target="../media/image195.png"/><Relationship Id="rId3" Type="http://schemas.openxmlformats.org/officeDocument/2006/relationships/image" Target="../media/image170.png"/><Relationship Id="rId7" Type="http://schemas.openxmlformats.org/officeDocument/2006/relationships/image" Target="../media/image154.png"/><Relationship Id="rId12" Type="http://schemas.openxmlformats.org/officeDocument/2006/relationships/image" Target="../media/image190.png"/><Relationship Id="rId17" Type="http://schemas.openxmlformats.org/officeDocument/2006/relationships/image" Target="../media/image194.png"/><Relationship Id="rId2" Type="http://schemas.openxmlformats.org/officeDocument/2006/relationships/image" Target="../media/image158.png"/><Relationship Id="rId16" Type="http://schemas.openxmlformats.org/officeDocument/2006/relationships/image" Target="../media/image193.png"/><Relationship Id="rId20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1" Type="http://schemas.openxmlformats.org/officeDocument/2006/relationships/image" Target="../media/image189.png"/><Relationship Id="rId5" Type="http://schemas.openxmlformats.org/officeDocument/2006/relationships/image" Target="../media/image184.png"/><Relationship Id="rId15" Type="http://schemas.openxmlformats.org/officeDocument/2006/relationships/image" Target="../media/image192.png"/><Relationship Id="rId10" Type="http://schemas.openxmlformats.org/officeDocument/2006/relationships/image" Target="../media/image188.png"/><Relationship Id="rId19" Type="http://schemas.openxmlformats.org/officeDocument/2006/relationships/image" Target="../media/image196.png"/><Relationship Id="rId4" Type="http://schemas.openxmlformats.org/officeDocument/2006/relationships/image" Target="../media/image156.png"/><Relationship Id="rId9" Type="http://schemas.openxmlformats.org/officeDocument/2006/relationships/image" Target="../media/image187.png"/><Relationship Id="rId14" Type="http://schemas.openxmlformats.org/officeDocument/2006/relationships/image" Target="../media/image19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9364" y="2619502"/>
            <a:ext cx="7932420" cy="3440429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 marR="5080" indent="-5080" algn="ctr">
              <a:lnSpc>
                <a:spcPct val="90000"/>
              </a:lnSpc>
              <a:spcBef>
                <a:spcPts val="1065"/>
              </a:spcBef>
            </a:pPr>
            <a:r>
              <a:rPr sz="8000" b="1" dirty="0">
                <a:latin typeface="Arial"/>
                <a:cs typeface="Arial"/>
              </a:rPr>
              <a:t>PROGRAM  NILAM  DITAMBAHBAIK</a:t>
            </a:r>
            <a:endParaRPr sz="8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30224" y="548640"/>
            <a:ext cx="11036808" cy="2261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43042"/>
            <a:ext cx="2919984" cy="2314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96313" y="723976"/>
            <a:ext cx="9771380" cy="4476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00" indent="-685800">
              <a:lnSpc>
                <a:spcPts val="4560"/>
              </a:lnSpc>
              <a:spcBef>
                <a:spcPts val="95"/>
              </a:spcBef>
              <a:buFont typeface="Carlito"/>
              <a:buChar char="▪"/>
              <a:tabLst>
                <a:tab pos="697865" algn="l"/>
                <a:tab pos="698500" algn="l"/>
              </a:tabLst>
            </a:pPr>
            <a:r>
              <a:rPr sz="4000" spc="-5" dirty="0">
                <a:latin typeface="Arial"/>
                <a:cs typeface="Arial"/>
              </a:rPr>
              <a:t>Program</a:t>
            </a:r>
            <a:r>
              <a:rPr sz="4000" spc="2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NILAM</a:t>
            </a:r>
            <a:endParaRPr sz="4000">
              <a:latin typeface="Arial"/>
              <a:cs typeface="Arial"/>
            </a:endParaRPr>
          </a:p>
          <a:p>
            <a:pPr marL="719455" marR="5080">
              <a:lnSpc>
                <a:spcPts val="4320"/>
              </a:lnSpc>
              <a:spcBef>
                <a:spcPts val="305"/>
              </a:spcBef>
            </a:pPr>
            <a:r>
              <a:rPr sz="4000" spc="-10" dirty="0">
                <a:latin typeface="Arial"/>
                <a:cs typeface="Arial"/>
              </a:rPr>
              <a:t>(</a:t>
            </a:r>
            <a:r>
              <a:rPr sz="4000" b="1" spc="-10" dirty="0">
                <a:latin typeface="Arial"/>
                <a:cs typeface="Arial"/>
              </a:rPr>
              <a:t>N</a:t>
            </a:r>
            <a:r>
              <a:rPr sz="4000" spc="-10" dirty="0">
                <a:latin typeface="Arial"/>
                <a:cs typeface="Arial"/>
              </a:rPr>
              <a:t>adi </a:t>
            </a:r>
            <a:r>
              <a:rPr sz="4000" b="1" spc="-5" dirty="0">
                <a:latin typeface="Arial"/>
                <a:cs typeface="Arial"/>
              </a:rPr>
              <a:t>Il</a:t>
            </a:r>
            <a:r>
              <a:rPr sz="4000" spc="-5" dirty="0">
                <a:latin typeface="Arial"/>
                <a:cs typeface="Arial"/>
              </a:rPr>
              <a:t>mu </a:t>
            </a:r>
            <a:r>
              <a:rPr sz="4000" b="1" spc="-5" dirty="0">
                <a:latin typeface="Arial"/>
                <a:cs typeface="Arial"/>
              </a:rPr>
              <a:t>A</a:t>
            </a:r>
            <a:r>
              <a:rPr sz="4000" spc="-5" dirty="0">
                <a:latin typeface="Arial"/>
                <a:cs typeface="Arial"/>
              </a:rPr>
              <a:t>malan </a:t>
            </a:r>
            <a:r>
              <a:rPr sz="4000" b="1" spc="-5" dirty="0">
                <a:latin typeface="Arial"/>
                <a:cs typeface="Arial"/>
              </a:rPr>
              <a:t>M</a:t>
            </a:r>
            <a:r>
              <a:rPr sz="4000" spc="-5" dirty="0">
                <a:latin typeface="Arial"/>
                <a:cs typeface="Arial"/>
              </a:rPr>
              <a:t>embaca)  merupakan </a:t>
            </a:r>
            <a:r>
              <a:rPr sz="4000" spc="-10" dirty="0">
                <a:latin typeface="Arial"/>
                <a:cs typeface="Arial"/>
              </a:rPr>
              <a:t>penggabungan </a:t>
            </a:r>
            <a:r>
              <a:rPr sz="4000" spc="-5" dirty="0">
                <a:latin typeface="Arial"/>
                <a:cs typeface="Arial"/>
              </a:rPr>
              <a:t>atau </a:t>
            </a:r>
            <a:r>
              <a:rPr sz="4000" spc="-10" dirty="0">
                <a:latin typeface="Arial"/>
                <a:cs typeface="Arial"/>
              </a:rPr>
              <a:t>adunan  </a:t>
            </a:r>
            <a:r>
              <a:rPr sz="4000" dirty="0">
                <a:latin typeface="Arial"/>
                <a:cs typeface="Arial"/>
              </a:rPr>
              <a:t>ke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semua aktiviti galakan</a:t>
            </a:r>
            <a:r>
              <a:rPr sz="40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membaca</a:t>
            </a:r>
            <a:r>
              <a:rPr sz="4000" spc="-5" dirty="0">
                <a:latin typeface="Arial"/>
                <a:cs typeface="Arial"/>
              </a:rPr>
              <a:t>.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Arial"/>
              <a:cs typeface="Arial"/>
            </a:endParaRPr>
          </a:p>
          <a:p>
            <a:pPr marL="698500" marR="620395" indent="-685800">
              <a:lnSpc>
                <a:spcPts val="4320"/>
              </a:lnSpc>
              <a:buFont typeface="Carlito"/>
              <a:buChar char="▪"/>
              <a:tabLst>
                <a:tab pos="697865" algn="l"/>
                <a:tab pos="698500" algn="l"/>
              </a:tabLst>
            </a:pPr>
            <a:r>
              <a:rPr sz="4000" spc="-5" dirty="0">
                <a:latin typeface="Arial"/>
                <a:cs typeface="Arial"/>
              </a:rPr>
              <a:t>Program ini adalah suatu pendekatan  penggalakan penyuburan tabiat  membaca yang</a:t>
            </a:r>
            <a:r>
              <a:rPr sz="4000" spc="4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berterusan.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43042"/>
            <a:ext cx="2919984" cy="2314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2073" y="717549"/>
            <a:ext cx="9406890" cy="502475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577850" marR="882650" indent="-565785">
              <a:lnSpc>
                <a:spcPts val="4320"/>
              </a:lnSpc>
              <a:spcBef>
                <a:spcPts val="640"/>
              </a:spcBef>
              <a:buFont typeface="Carlito"/>
              <a:buChar char="▪"/>
              <a:tabLst>
                <a:tab pos="583565" algn="l"/>
                <a:tab pos="584200" algn="l"/>
              </a:tabLst>
            </a:pPr>
            <a:r>
              <a:rPr sz="4000" spc="-5" dirty="0">
                <a:latin typeface="Arial"/>
                <a:cs typeface="Arial"/>
              </a:rPr>
              <a:t>Surat Pekeliling </a:t>
            </a:r>
            <a:r>
              <a:rPr sz="4000" dirty="0">
                <a:latin typeface="Arial"/>
                <a:cs typeface="Arial"/>
              </a:rPr>
              <a:t>Iktisas </a:t>
            </a:r>
            <a:r>
              <a:rPr sz="4000" spc="-5" dirty="0">
                <a:latin typeface="Arial"/>
                <a:cs typeface="Arial"/>
              </a:rPr>
              <a:t>Bil. </a:t>
            </a:r>
            <a:r>
              <a:rPr sz="4000" spc="-10" dirty="0">
                <a:latin typeface="Arial"/>
                <a:cs typeface="Arial"/>
              </a:rPr>
              <a:t>13/1998  </a:t>
            </a:r>
            <a:r>
              <a:rPr sz="4000" spc="-5" dirty="0">
                <a:latin typeface="Arial"/>
                <a:cs typeface="Arial"/>
              </a:rPr>
              <a:t>Bertarikh </a:t>
            </a:r>
            <a:r>
              <a:rPr sz="4000" dirty="0">
                <a:latin typeface="Arial"/>
                <a:cs typeface="Arial"/>
              </a:rPr>
              <a:t>: </a:t>
            </a:r>
            <a:r>
              <a:rPr sz="4000" spc="-5" dirty="0">
                <a:latin typeface="Arial"/>
                <a:cs typeface="Arial"/>
              </a:rPr>
              <a:t>22 Mei</a:t>
            </a:r>
            <a:r>
              <a:rPr sz="4000" spc="25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1998</a:t>
            </a:r>
            <a:endParaRPr sz="4000">
              <a:latin typeface="Arial"/>
              <a:cs typeface="Arial"/>
            </a:endParaRPr>
          </a:p>
          <a:p>
            <a:pPr marL="577850">
              <a:lnSpc>
                <a:spcPts val="4260"/>
              </a:lnSpc>
            </a:pPr>
            <a:r>
              <a:rPr sz="4000" spc="-5" dirty="0">
                <a:latin typeface="Arial"/>
                <a:cs typeface="Arial"/>
              </a:rPr>
              <a:t>Mula dilaksanakan :</a:t>
            </a:r>
            <a:r>
              <a:rPr sz="4000" spc="40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1999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00">
              <a:latin typeface="Arial"/>
              <a:cs typeface="Arial"/>
            </a:endParaRPr>
          </a:p>
          <a:p>
            <a:pPr marL="584200" marR="5080" indent="-571500">
              <a:lnSpc>
                <a:spcPts val="4320"/>
              </a:lnSpc>
              <a:buFont typeface="Carlito"/>
              <a:buChar char="▪"/>
              <a:tabLst>
                <a:tab pos="583565" algn="l"/>
                <a:tab pos="584200" algn="l"/>
              </a:tabLst>
            </a:pPr>
            <a:r>
              <a:rPr sz="4000" spc="-5" dirty="0">
                <a:latin typeface="Arial"/>
                <a:cs typeface="Arial"/>
              </a:rPr>
              <a:t>Diperkukuhkan melalui Surat Pekeliling  Iktisas</a:t>
            </a:r>
            <a:r>
              <a:rPr sz="4000" spc="5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Bil.1/2005</a:t>
            </a:r>
            <a:endParaRPr sz="4000">
              <a:latin typeface="Arial"/>
              <a:cs typeface="Arial"/>
            </a:endParaRPr>
          </a:p>
          <a:p>
            <a:pPr marL="577850">
              <a:lnSpc>
                <a:spcPts val="4020"/>
              </a:lnSpc>
            </a:pPr>
            <a:r>
              <a:rPr sz="4000" spc="-5" dirty="0">
                <a:latin typeface="Arial"/>
                <a:cs typeface="Arial"/>
              </a:rPr>
              <a:t>Bertarikh 12 Mei</a:t>
            </a:r>
            <a:r>
              <a:rPr sz="4000" spc="3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2005:</a:t>
            </a:r>
            <a:endParaRPr sz="4000">
              <a:latin typeface="Arial"/>
              <a:cs typeface="Arial"/>
            </a:endParaRPr>
          </a:p>
          <a:p>
            <a:pPr marL="577850" marR="741680">
              <a:lnSpc>
                <a:spcPts val="4320"/>
              </a:lnSpc>
              <a:spcBef>
                <a:spcPts val="305"/>
              </a:spcBef>
            </a:pPr>
            <a:r>
              <a:rPr sz="4000" i="1" spc="-5" dirty="0">
                <a:solidFill>
                  <a:srgbClr val="FF0000"/>
                </a:solidFill>
                <a:latin typeface="Arial"/>
                <a:cs typeface="Arial"/>
              </a:rPr>
              <a:t>Memantapkan Budaya Membaca Di  Kalangan Murid</a:t>
            </a:r>
            <a:r>
              <a:rPr sz="4000" i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i="1" spc="-5" dirty="0">
                <a:solidFill>
                  <a:srgbClr val="FF0000"/>
                </a:solidFill>
                <a:latin typeface="Arial"/>
                <a:cs typeface="Arial"/>
              </a:rPr>
              <a:t>Sekolah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1227" y="3410711"/>
            <a:ext cx="4748784" cy="3165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12835" y="867155"/>
            <a:ext cx="3810000" cy="5466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0644" y="1319783"/>
            <a:ext cx="2619756" cy="1743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18659" y="1263396"/>
            <a:ext cx="3148965" cy="1828800"/>
            <a:chOff x="4518659" y="1263396"/>
            <a:chExt cx="3148965" cy="1828800"/>
          </a:xfrm>
        </p:grpSpPr>
        <p:sp>
          <p:nvSpPr>
            <p:cNvPr id="6" name="object 6"/>
            <p:cNvSpPr/>
            <p:nvPr/>
          </p:nvSpPr>
          <p:spPr>
            <a:xfrm>
              <a:off x="4550663" y="1295400"/>
              <a:ext cx="3084576" cy="17647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34661" y="1279398"/>
              <a:ext cx="3116580" cy="1797050"/>
            </a:xfrm>
            <a:custGeom>
              <a:avLst/>
              <a:gdLst/>
              <a:ahLst/>
              <a:cxnLst/>
              <a:rect l="l" t="t" r="r" b="b"/>
              <a:pathLst>
                <a:path w="3116579" h="1797050">
                  <a:moveTo>
                    <a:pt x="0" y="1796796"/>
                  </a:moveTo>
                  <a:lnTo>
                    <a:pt x="3116580" y="1796796"/>
                  </a:lnTo>
                  <a:lnTo>
                    <a:pt x="3116580" y="0"/>
                  </a:lnTo>
                  <a:lnTo>
                    <a:pt x="0" y="0"/>
                  </a:lnTo>
                  <a:lnTo>
                    <a:pt x="0" y="1796796"/>
                  </a:lnTo>
                  <a:close/>
                </a:path>
              </a:pathLst>
            </a:custGeom>
            <a:ln w="3200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03091" y="1923288"/>
            <a:ext cx="1004569" cy="510540"/>
            <a:chOff x="3403091" y="1923288"/>
            <a:chExt cx="1004569" cy="510540"/>
          </a:xfrm>
        </p:grpSpPr>
        <p:sp>
          <p:nvSpPr>
            <p:cNvPr id="9" name="object 9"/>
            <p:cNvSpPr/>
            <p:nvPr/>
          </p:nvSpPr>
          <p:spPr>
            <a:xfrm>
              <a:off x="3416045" y="1936242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1" y="0"/>
                  </a:moveTo>
                  <a:lnTo>
                    <a:pt x="736091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736091" y="363474"/>
                  </a:lnTo>
                  <a:lnTo>
                    <a:pt x="736091" y="484632"/>
                  </a:lnTo>
                  <a:lnTo>
                    <a:pt x="978407" y="242316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16045" y="1936242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8"/>
                  </a:moveTo>
                  <a:lnTo>
                    <a:pt x="736091" y="121158"/>
                  </a:lnTo>
                  <a:lnTo>
                    <a:pt x="736091" y="0"/>
                  </a:lnTo>
                  <a:lnTo>
                    <a:pt x="978407" y="242316"/>
                  </a:lnTo>
                  <a:lnTo>
                    <a:pt x="736091" y="484632"/>
                  </a:lnTo>
                  <a:lnTo>
                    <a:pt x="736091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748533" y="343661"/>
            <a:ext cx="3738879" cy="647700"/>
          </a:xfrm>
          <a:prstGeom prst="rect">
            <a:avLst/>
          </a:prstGeom>
          <a:solidFill>
            <a:srgbClr val="FAD3B4"/>
          </a:solidFill>
          <a:ln w="25907">
            <a:solidFill>
              <a:srgbClr val="6F2F9F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30"/>
              </a:spcBef>
            </a:pPr>
            <a:r>
              <a:rPr sz="3600" spc="-5" dirty="0"/>
              <a:t>EVOLUSI……..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8447" y="501370"/>
            <a:ext cx="9220200" cy="832485"/>
            <a:chOff x="1298447" y="501370"/>
            <a:chExt cx="9220200" cy="832485"/>
          </a:xfrm>
        </p:grpSpPr>
        <p:sp>
          <p:nvSpPr>
            <p:cNvPr id="3" name="object 3"/>
            <p:cNvSpPr/>
            <p:nvPr/>
          </p:nvSpPr>
          <p:spPr>
            <a:xfrm>
              <a:off x="1298447" y="501370"/>
              <a:ext cx="9220200" cy="731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70175" y="505968"/>
              <a:ext cx="7476744" cy="8275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45691" y="528828"/>
              <a:ext cx="9130284" cy="6416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45691" y="52882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2800" b="1" spc="-5" dirty="0">
                <a:latin typeface="Arial"/>
                <a:cs typeface="Arial"/>
              </a:rPr>
              <a:t>OBJEKTIF NILAM YANG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DITAMBAHBAIK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940" y="1371091"/>
            <a:ext cx="9920605" cy="45339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4965" marR="6350" indent="-342900" algn="just">
              <a:lnSpc>
                <a:spcPts val="228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sz="2350" b="1" spc="10" dirty="0">
                <a:latin typeface="Arial"/>
                <a:cs typeface="Arial"/>
              </a:rPr>
              <a:t>melestarikan </a:t>
            </a:r>
            <a:r>
              <a:rPr sz="2350" b="1" spc="15" dirty="0">
                <a:solidFill>
                  <a:srgbClr val="FF0000"/>
                </a:solidFill>
                <a:latin typeface="Arial"/>
                <a:cs typeface="Arial"/>
              </a:rPr>
              <a:t>budaya pembacaan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berkualiti</a:t>
            </a:r>
            <a:r>
              <a:rPr sz="2350" b="1" spc="10" dirty="0">
                <a:latin typeface="Arial"/>
                <a:cs typeface="Arial"/>
              </a:rPr>
              <a:t>, </a:t>
            </a:r>
            <a:r>
              <a:rPr sz="2350" b="1" spc="15" dirty="0">
                <a:latin typeface="Arial"/>
                <a:cs typeface="Arial"/>
              </a:rPr>
              <a:t>membantu </a:t>
            </a:r>
            <a:r>
              <a:rPr sz="2350" b="1" spc="10" dirty="0">
                <a:latin typeface="Arial"/>
                <a:cs typeface="Arial"/>
              </a:rPr>
              <a:t>proses </a:t>
            </a:r>
            <a:r>
              <a:rPr sz="2350" b="1" spc="670" dirty="0">
                <a:latin typeface="Arial"/>
                <a:cs typeface="Arial"/>
              </a:rPr>
              <a:t> </a:t>
            </a:r>
            <a:r>
              <a:rPr sz="2350" b="1" spc="10" dirty="0">
                <a:latin typeface="Arial"/>
                <a:cs typeface="Arial"/>
              </a:rPr>
              <a:t>pencarian ilmu pengetahuan, membina kemahiran, </a:t>
            </a:r>
            <a:r>
              <a:rPr sz="2350" b="1" spc="15" dirty="0">
                <a:latin typeface="Arial"/>
                <a:cs typeface="Arial"/>
              </a:rPr>
              <a:t>penguasaan  </a:t>
            </a:r>
            <a:r>
              <a:rPr sz="2350" b="1" spc="10" dirty="0">
                <a:latin typeface="Arial"/>
                <a:cs typeface="Arial"/>
              </a:rPr>
              <a:t>literasi maklumat </a:t>
            </a:r>
            <a:r>
              <a:rPr sz="2350" b="1" spc="15" dirty="0">
                <a:latin typeface="Arial"/>
                <a:cs typeface="Arial"/>
              </a:rPr>
              <a:t>dan </a:t>
            </a:r>
            <a:r>
              <a:rPr sz="2350" b="1" spc="10" dirty="0">
                <a:latin typeface="Arial"/>
                <a:cs typeface="Arial"/>
              </a:rPr>
              <a:t>digital </a:t>
            </a:r>
            <a:r>
              <a:rPr sz="2350" b="1" spc="15" dirty="0">
                <a:latin typeface="Arial"/>
                <a:cs typeface="Arial"/>
              </a:rPr>
              <a:t>sepanjang </a:t>
            </a:r>
            <a:r>
              <a:rPr sz="2350" b="1" spc="5" dirty="0">
                <a:latin typeface="Arial"/>
                <a:cs typeface="Arial"/>
              </a:rPr>
              <a:t>hayat;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850">
              <a:latin typeface="Arial"/>
              <a:cs typeface="Arial"/>
            </a:endParaRPr>
          </a:p>
          <a:p>
            <a:pPr marL="354965" marR="5080" indent="-342900" algn="just">
              <a:lnSpc>
                <a:spcPts val="228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sz="2350" b="1" spc="10" dirty="0">
                <a:latin typeface="Arial"/>
                <a:cs typeface="Arial"/>
              </a:rPr>
              <a:t>menyediakan</a:t>
            </a:r>
            <a:r>
              <a:rPr sz="2350" b="1" spc="670" dirty="0">
                <a:latin typeface="Arial"/>
                <a:cs typeface="Arial"/>
              </a:rPr>
              <a:t> </a:t>
            </a:r>
            <a:r>
              <a:rPr sz="2350" b="1" spc="15" dirty="0">
                <a:latin typeface="Arial"/>
                <a:cs typeface="Arial"/>
              </a:rPr>
              <a:t>murid </a:t>
            </a:r>
            <a:r>
              <a:rPr sz="2350" b="1" spc="10" dirty="0">
                <a:latin typeface="Arial"/>
                <a:cs typeface="Arial"/>
              </a:rPr>
              <a:t>Malaysia  untuk  </a:t>
            </a:r>
            <a:r>
              <a:rPr sz="2350" b="1" spc="15" dirty="0">
                <a:latin typeface="Arial"/>
                <a:cs typeface="Arial"/>
              </a:rPr>
              <a:t>menjawab </a:t>
            </a:r>
            <a:r>
              <a:rPr sz="2350" b="1" spc="10" dirty="0">
                <a:latin typeface="Arial"/>
                <a:cs typeface="Arial"/>
              </a:rPr>
              <a:t>soalan  </a:t>
            </a:r>
            <a:r>
              <a:rPr sz="2350" b="1" spc="15" dirty="0">
                <a:latin typeface="Arial"/>
                <a:cs typeface="Arial"/>
              </a:rPr>
              <a:t>yang  </a:t>
            </a:r>
            <a:r>
              <a:rPr sz="2350" b="1" spc="10" dirty="0">
                <a:latin typeface="Arial"/>
                <a:cs typeface="Arial"/>
              </a:rPr>
              <a:t>menguji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pemikiran </a:t>
            </a:r>
            <a:r>
              <a:rPr sz="2350" b="1" spc="5" dirty="0">
                <a:solidFill>
                  <a:srgbClr val="FF0000"/>
                </a:solidFill>
                <a:latin typeface="Arial"/>
                <a:cs typeface="Arial"/>
              </a:rPr>
              <a:t>aras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tinggi (KBAT) </a:t>
            </a:r>
            <a:r>
              <a:rPr sz="2350" b="1" spc="15" dirty="0">
                <a:latin typeface="Arial"/>
                <a:cs typeface="Arial"/>
              </a:rPr>
              <a:t>yang menguji keupayaan  </a:t>
            </a:r>
            <a:r>
              <a:rPr sz="2350" b="1" spc="10" dirty="0">
                <a:latin typeface="Arial"/>
                <a:cs typeface="Arial"/>
              </a:rPr>
              <a:t>menaakul, membuat refleksi, </a:t>
            </a:r>
            <a:r>
              <a:rPr sz="2350" b="1" spc="15" dirty="0">
                <a:latin typeface="Arial"/>
                <a:cs typeface="Arial"/>
              </a:rPr>
              <a:t>dan </a:t>
            </a:r>
            <a:r>
              <a:rPr sz="2350" b="1" spc="5" dirty="0">
                <a:latin typeface="Arial"/>
                <a:cs typeface="Arial"/>
              </a:rPr>
              <a:t>menilai melalui </a:t>
            </a:r>
            <a:r>
              <a:rPr sz="2350" b="1" spc="10" dirty="0">
                <a:latin typeface="Arial"/>
                <a:cs typeface="Arial"/>
              </a:rPr>
              <a:t>aktiviti  pengayaan;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850">
              <a:latin typeface="Arial"/>
              <a:cs typeface="Arial"/>
            </a:endParaRPr>
          </a:p>
          <a:p>
            <a:pPr marL="354965" marR="5080" indent="-342900" algn="just">
              <a:lnSpc>
                <a:spcPts val="2280"/>
              </a:lnSpc>
              <a:buFont typeface="Arial"/>
              <a:buChar char="•"/>
              <a:tabLst>
                <a:tab pos="355600" algn="l"/>
              </a:tabLst>
            </a:pPr>
            <a:r>
              <a:rPr sz="2350" b="1" spc="10" dirty="0">
                <a:latin typeface="Arial"/>
                <a:cs typeface="Arial"/>
              </a:rPr>
              <a:t>menggalakkan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pelibatan </a:t>
            </a:r>
            <a:r>
              <a:rPr sz="2350" b="1" spc="15" dirty="0">
                <a:solidFill>
                  <a:srgbClr val="FF0000"/>
                </a:solidFill>
                <a:latin typeface="Arial"/>
                <a:cs typeface="Arial"/>
              </a:rPr>
              <a:t>semua warga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sekolah </a:t>
            </a:r>
            <a:r>
              <a:rPr sz="2350" b="1" spc="15" dirty="0">
                <a:latin typeface="Arial"/>
                <a:cs typeface="Arial"/>
              </a:rPr>
              <a:t>dalam  </a:t>
            </a:r>
            <a:r>
              <a:rPr sz="2350" b="1" spc="10" dirty="0">
                <a:latin typeface="Arial"/>
                <a:cs typeface="Arial"/>
              </a:rPr>
              <a:t>pelaksanaan </a:t>
            </a:r>
            <a:r>
              <a:rPr sz="2350" b="1" spc="15" dirty="0">
                <a:latin typeface="Arial"/>
                <a:cs typeface="Arial"/>
              </a:rPr>
              <a:t>program dan </a:t>
            </a:r>
            <a:r>
              <a:rPr sz="2350" b="1" spc="10" dirty="0">
                <a:latin typeface="Arial"/>
                <a:cs typeface="Arial"/>
              </a:rPr>
              <a:t>aktiviti membaca merentasi</a:t>
            </a:r>
            <a:r>
              <a:rPr sz="2350" b="1" spc="70" dirty="0">
                <a:latin typeface="Arial"/>
                <a:cs typeface="Arial"/>
              </a:rPr>
              <a:t> </a:t>
            </a:r>
            <a:r>
              <a:rPr sz="2350" b="1" spc="10" dirty="0">
                <a:latin typeface="Arial"/>
                <a:cs typeface="Arial"/>
              </a:rPr>
              <a:t>kurikulum.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850">
              <a:latin typeface="Arial"/>
              <a:cs typeface="Arial"/>
            </a:endParaRPr>
          </a:p>
          <a:p>
            <a:pPr marL="354965" marR="6985" indent="-342900" algn="just">
              <a:lnSpc>
                <a:spcPts val="2280"/>
              </a:lnSpc>
              <a:buFont typeface="Arial"/>
              <a:buChar char="•"/>
              <a:tabLst>
                <a:tab pos="355600" algn="l"/>
              </a:tabLst>
            </a:pPr>
            <a:r>
              <a:rPr sz="2350" b="1" spc="10" dirty="0">
                <a:latin typeface="Arial"/>
                <a:cs typeface="Arial"/>
              </a:rPr>
              <a:t>menggalakkan</a:t>
            </a:r>
            <a:r>
              <a:rPr sz="2350" b="1" spc="670" dirty="0">
                <a:latin typeface="Arial"/>
                <a:cs typeface="Arial"/>
              </a:rPr>
              <a:t> </a:t>
            </a:r>
            <a:r>
              <a:rPr sz="2350" b="1" spc="10" dirty="0">
                <a:solidFill>
                  <a:srgbClr val="FF0000"/>
                </a:solidFill>
                <a:latin typeface="Arial"/>
                <a:cs typeface="Arial"/>
              </a:rPr>
              <a:t>pelibatan  masyarakat/komuniti  setempat/   pertubuhan </a:t>
            </a:r>
            <a:r>
              <a:rPr sz="2350" b="1" spc="5" dirty="0">
                <a:solidFill>
                  <a:srgbClr val="FF0000"/>
                </a:solidFill>
                <a:latin typeface="Arial"/>
                <a:cs typeface="Arial"/>
              </a:rPr>
              <a:t>kerajaan </a:t>
            </a:r>
            <a:r>
              <a:rPr sz="2350" b="1" spc="15" dirty="0">
                <a:solidFill>
                  <a:srgbClr val="FF0000"/>
                </a:solidFill>
                <a:latin typeface="Arial"/>
                <a:cs typeface="Arial"/>
              </a:rPr>
              <a:t>dan bukan</a:t>
            </a:r>
            <a:r>
              <a:rPr sz="235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350" b="1" spc="5" dirty="0">
                <a:solidFill>
                  <a:srgbClr val="FF0000"/>
                </a:solidFill>
                <a:latin typeface="Arial"/>
                <a:cs typeface="Arial"/>
              </a:rPr>
              <a:t>kerajaan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5010" y="2547315"/>
            <a:ext cx="830643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/>
              <a:t>PERBANDINGAN</a:t>
            </a:r>
            <a:endParaRPr sz="7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090" y="1439476"/>
            <a:ext cx="4758055" cy="4497705"/>
            <a:chOff x="234632" y="1447736"/>
            <a:chExt cx="4758055" cy="4497705"/>
          </a:xfrm>
        </p:grpSpPr>
        <p:sp>
          <p:nvSpPr>
            <p:cNvPr id="3" name="object 3"/>
            <p:cNvSpPr/>
            <p:nvPr/>
          </p:nvSpPr>
          <p:spPr>
            <a:xfrm>
              <a:off x="247650" y="1460754"/>
              <a:ext cx="4076700" cy="1094740"/>
            </a:xfrm>
            <a:custGeom>
              <a:avLst/>
              <a:gdLst/>
              <a:ahLst/>
              <a:cxnLst/>
              <a:rect l="l" t="t" r="r" b="b"/>
              <a:pathLst>
                <a:path w="4076700" h="1094739">
                  <a:moveTo>
                    <a:pt x="3967226" y="0"/>
                  </a:moveTo>
                  <a:lnTo>
                    <a:pt x="109423" y="0"/>
                  </a:lnTo>
                  <a:lnTo>
                    <a:pt x="66833" y="8604"/>
                  </a:lnTo>
                  <a:lnTo>
                    <a:pt x="32051" y="32067"/>
                  </a:lnTo>
                  <a:lnTo>
                    <a:pt x="8599" y="66865"/>
                  </a:lnTo>
                  <a:lnTo>
                    <a:pt x="0" y="109474"/>
                  </a:lnTo>
                  <a:lnTo>
                    <a:pt x="0" y="984758"/>
                  </a:lnTo>
                  <a:lnTo>
                    <a:pt x="8599" y="1027366"/>
                  </a:lnTo>
                  <a:lnTo>
                    <a:pt x="32051" y="1062164"/>
                  </a:lnTo>
                  <a:lnTo>
                    <a:pt x="66833" y="1085627"/>
                  </a:lnTo>
                  <a:lnTo>
                    <a:pt x="109423" y="1094232"/>
                  </a:lnTo>
                  <a:lnTo>
                    <a:pt x="3967226" y="1094232"/>
                  </a:lnTo>
                  <a:lnTo>
                    <a:pt x="4009834" y="1085627"/>
                  </a:lnTo>
                  <a:lnTo>
                    <a:pt x="4044632" y="1062164"/>
                  </a:lnTo>
                  <a:lnTo>
                    <a:pt x="4068095" y="1027366"/>
                  </a:lnTo>
                  <a:lnTo>
                    <a:pt x="4076700" y="984758"/>
                  </a:lnTo>
                  <a:lnTo>
                    <a:pt x="4076700" y="109474"/>
                  </a:lnTo>
                  <a:lnTo>
                    <a:pt x="4068095" y="66865"/>
                  </a:lnTo>
                  <a:lnTo>
                    <a:pt x="4044632" y="32067"/>
                  </a:lnTo>
                  <a:lnTo>
                    <a:pt x="4009834" y="8604"/>
                  </a:lnTo>
                  <a:lnTo>
                    <a:pt x="3967226" y="0"/>
                  </a:lnTo>
                  <a:close/>
                </a:path>
              </a:pathLst>
            </a:custGeom>
            <a:solidFill>
              <a:srgbClr val="92C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7650" y="1460754"/>
              <a:ext cx="4076700" cy="1094740"/>
            </a:xfrm>
            <a:custGeom>
              <a:avLst/>
              <a:gdLst/>
              <a:ahLst/>
              <a:cxnLst/>
              <a:rect l="l" t="t" r="r" b="b"/>
              <a:pathLst>
                <a:path w="4076700" h="1094739">
                  <a:moveTo>
                    <a:pt x="0" y="109474"/>
                  </a:moveTo>
                  <a:lnTo>
                    <a:pt x="8599" y="66865"/>
                  </a:lnTo>
                  <a:lnTo>
                    <a:pt x="32051" y="32067"/>
                  </a:lnTo>
                  <a:lnTo>
                    <a:pt x="66833" y="8604"/>
                  </a:lnTo>
                  <a:lnTo>
                    <a:pt x="109423" y="0"/>
                  </a:lnTo>
                  <a:lnTo>
                    <a:pt x="3967226" y="0"/>
                  </a:lnTo>
                  <a:lnTo>
                    <a:pt x="4009834" y="8604"/>
                  </a:lnTo>
                  <a:lnTo>
                    <a:pt x="4044632" y="32067"/>
                  </a:lnTo>
                  <a:lnTo>
                    <a:pt x="4068095" y="66865"/>
                  </a:lnTo>
                  <a:lnTo>
                    <a:pt x="4076700" y="109474"/>
                  </a:lnTo>
                  <a:lnTo>
                    <a:pt x="4076700" y="984758"/>
                  </a:lnTo>
                  <a:lnTo>
                    <a:pt x="4068095" y="1027366"/>
                  </a:lnTo>
                  <a:lnTo>
                    <a:pt x="4044632" y="1062164"/>
                  </a:lnTo>
                  <a:lnTo>
                    <a:pt x="4009834" y="1085627"/>
                  </a:lnTo>
                  <a:lnTo>
                    <a:pt x="3967226" y="1094232"/>
                  </a:lnTo>
                  <a:lnTo>
                    <a:pt x="109423" y="1094232"/>
                  </a:lnTo>
                  <a:lnTo>
                    <a:pt x="66833" y="1085627"/>
                  </a:lnTo>
                  <a:lnTo>
                    <a:pt x="32051" y="1062164"/>
                  </a:lnTo>
                  <a:lnTo>
                    <a:pt x="8599" y="1027366"/>
                  </a:lnTo>
                  <a:lnTo>
                    <a:pt x="0" y="984758"/>
                  </a:lnTo>
                  <a:lnTo>
                    <a:pt x="0" y="10947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4557" y="2554986"/>
              <a:ext cx="448309" cy="2074545"/>
            </a:xfrm>
            <a:custGeom>
              <a:avLst/>
              <a:gdLst/>
              <a:ahLst/>
              <a:cxnLst/>
              <a:rect l="l" t="t" r="r" b="b"/>
              <a:pathLst>
                <a:path w="448309" h="2074545">
                  <a:moveTo>
                    <a:pt x="0" y="0"/>
                  </a:moveTo>
                  <a:lnTo>
                    <a:pt x="0" y="2074164"/>
                  </a:lnTo>
                  <a:lnTo>
                    <a:pt x="448055" y="2074164"/>
                  </a:lnTo>
                </a:path>
              </a:pathLst>
            </a:custGeom>
            <a:ln w="25908">
              <a:solidFill>
                <a:srgbClr val="3A63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2614" y="3059430"/>
              <a:ext cx="3877310" cy="2872740"/>
            </a:xfrm>
            <a:custGeom>
              <a:avLst/>
              <a:gdLst/>
              <a:ahLst/>
              <a:cxnLst/>
              <a:rect l="l" t="t" r="r" b="b"/>
              <a:pathLst>
                <a:path w="3877310" h="2872740">
                  <a:moveTo>
                    <a:pt x="3589782" y="0"/>
                  </a:moveTo>
                  <a:lnTo>
                    <a:pt x="287274" y="0"/>
                  </a:lnTo>
                  <a:lnTo>
                    <a:pt x="240675" y="3760"/>
                  </a:lnTo>
                  <a:lnTo>
                    <a:pt x="196471" y="14648"/>
                  </a:lnTo>
                  <a:lnTo>
                    <a:pt x="155253" y="32071"/>
                  </a:lnTo>
                  <a:lnTo>
                    <a:pt x="117611" y="55437"/>
                  </a:lnTo>
                  <a:lnTo>
                    <a:pt x="84139" y="84153"/>
                  </a:lnTo>
                  <a:lnTo>
                    <a:pt x="55426" y="117628"/>
                  </a:lnTo>
                  <a:lnTo>
                    <a:pt x="32064" y="155270"/>
                  </a:lnTo>
                  <a:lnTo>
                    <a:pt x="14645" y="196486"/>
                  </a:lnTo>
                  <a:lnTo>
                    <a:pt x="3759" y="240684"/>
                  </a:lnTo>
                  <a:lnTo>
                    <a:pt x="0" y="287274"/>
                  </a:lnTo>
                  <a:lnTo>
                    <a:pt x="0" y="2585466"/>
                  </a:lnTo>
                  <a:lnTo>
                    <a:pt x="3759" y="2632064"/>
                  </a:lnTo>
                  <a:lnTo>
                    <a:pt x="14645" y="2676268"/>
                  </a:lnTo>
                  <a:lnTo>
                    <a:pt x="32064" y="2717486"/>
                  </a:lnTo>
                  <a:lnTo>
                    <a:pt x="55426" y="2755128"/>
                  </a:lnTo>
                  <a:lnTo>
                    <a:pt x="84139" y="2788600"/>
                  </a:lnTo>
                  <a:lnTo>
                    <a:pt x="117611" y="2817313"/>
                  </a:lnTo>
                  <a:lnTo>
                    <a:pt x="155253" y="2840675"/>
                  </a:lnTo>
                  <a:lnTo>
                    <a:pt x="196471" y="2858094"/>
                  </a:lnTo>
                  <a:lnTo>
                    <a:pt x="240675" y="2868980"/>
                  </a:lnTo>
                  <a:lnTo>
                    <a:pt x="287274" y="2872740"/>
                  </a:lnTo>
                  <a:lnTo>
                    <a:pt x="3589782" y="2872740"/>
                  </a:lnTo>
                  <a:lnTo>
                    <a:pt x="3636371" y="2868980"/>
                  </a:lnTo>
                  <a:lnTo>
                    <a:pt x="3680569" y="2858094"/>
                  </a:lnTo>
                  <a:lnTo>
                    <a:pt x="3721785" y="2840675"/>
                  </a:lnTo>
                  <a:lnTo>
                    <a:pt x="3759427" y="2817313"/>
                  </a:lnTo>
                  <a:lnTo>
                    <a:pt x="3792902" y="2788600"/>
                  </a:lnTo>
                  <a:lnTo>
                    <a:pt x="3821618" y="2755128"/>
                  </a:lnTo>
                  <a:lnTo>
                    <a:pt x="3844984" y="2717486"/>
                  </a:lnTo>
                  <a:lnTo>
                    <a:pt x="3862407" y="2676268"/>
                  </a:lnTo>
                  <a:lnTo>
                    <a:pt x="3873295" y="2632064"/>
                  </a:lnTo>
                  <a:lnTo>
                    <a:pt x="3877056" y="2585466"/>
                  </a:lnTo>
                  <a:lnTo>
                    <a:pt x="3877056" y="287274"/>
                  </a:lnTo>
                  <a:lnTo>
                    <a:pt x="3873295" y="240684"/>
                  </a:lnTo>
                  <a:lnTo>
                    <a:pt x="3862407" y="196486"/>
                  </a:lnTo>
                  <a:lnTo>
                    <a:pt x="3844984" y="155270"/>
                  </a:lnTo>
                  <a:lnTo>
                    <a:pt x="3821618" y="117628"/>
                  </a:lnTo>
                  <a:lnTo>
                    <a:pt x="3792902" y="84153"/>
                  </a:lnTo>
                  <a:lnTo>
                    <a:pt x="3759427" y="55437"/>
                  </a:lnTo>
                  <a:lnTo>
                    <a:pt x="3721785" y="32071"/>
                  </a:lnTo>
                  <a:lnTo>
                    <a:pt x="3680569" y="14648"/>
                  </a:lnTo>
                  <a:lnTo>
                    <a:pt x="3636371" y="3760"/>
                  </a:lnTo>
                  <a:lnTo>
                    <a:pt x="3589782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614" y="3059430"/>
              <a:ext cx="3877310" cy="2872740"/>
            </a:xfrm>
            <a:custGeom>
              <a:avLst/>
              <a:gdLst/>
              <a:ahLst/>
              <a:cxnLst/>
              <a:rect l="l" t="t" r="r" b="b"/>
              <a:pathLst>
                <a:path w="3877310" h="2872740">
                  <a:moveTo>
                    <a:pt x="0" y="287274"/>
                  </a:moveTo>
                  <a:lnTo>
                    <a:pt x="3759" y="240684"/>
                  </a:lnTo>
                  <a:lnTo>
                    <a:pt x="14645" y="196486"/>
                  </a:lnTo>
                  <a:lnTo>
                    <a:pt x="32064" y="155270"/>
                  </a:lnTo>
                  <a:lnTo>
                    <a:pt x="55426" y="117628"/>
                  </a:lnTo>
                  <a:lnTo>
                    <a:pt x="84139" y="84153"/>
                  </a:lnTo>
                  <a:lnTo>
                    <a:pt x="117611" y="55437"/>
                  </a:lnTo>
                  <a:lnTo>
                    <a:pt x="155253" y="32071"/>
                  </a:lnTo>
                  <a:lnTo>
                    <a:pt x="196471" y="14648"/>
                  </a:lnTo>
                  <a:lnTo>
                    <a:pt x="240675" y="3760"/>
                  </a:lnTo>
                  <a:lnTo>
                    <a:pt x="287274" y="0"/>
                  </a:lnTo>
                  <a:lnTo>
                    <a:pt x="3589782" y="0"/>
                  </a:lnTo>
                  <a:lnTo>
                    <a:pt x="3636371" y="3760"/>
                  </a:lnTo>
                  <a:lnTo>
                    <a:pt x="3680569" y="14648"/>
                  </a:lnTo>
                  <a:lnTo>
                    <a:pt x="3721785" y="32071"/>
                  </a:lnTo>
                  <a:lnTo>
                    <a:pt x="3759427" y="55437"/>
                  </a:lnTo>
                  <a:lnTo>
                    <a:pt x="3792902" y="84153"/>
                  </a:lnTo>
                  <a:lnTo>
                    <a:pt x="3821618" y="117628"/>
                  </a:lnTo>
                  <a:lnTo>
                    <a:pt x="3844984" y="155270"/>
                  </a:lnTo>
                  <a:lnTo>
                    <a:pt x="3862407" y="196486"/>
                  </a:lnTo>
                  <a:lnTo>
                    <a:pt x="3873295" y="240684"/>
                  </a:lnTo>
                  <a:lnTo>
                    <a:pt x="3877056" y="287274"/>
                  </a:lnTo>
                  <a:lnTo>
                    <a:pt x="3877056" y="2585466"/>
                  </a:lnTo>
                  <a:lnTo>
                    <a:pt x="3873295" y="2632064"/>
                  </a:lnTo>
                  <a:lnTo>
                    <a:pt x="3862407" y="2676268"/>
                  </a:lnTo>
                  <a:lnTo>
                    <a:pt x="3844984" y="2717486"/>
                  </a:lnTo>
                  <a:lnTo>
                    <a:pt x="3821618" y="2755128"/>
                  </a:lnTo>
                  <a:lnTo>
                    <a:pt x="3792902" y="2788600"/>
                  </a:lnTo>
                  <a:lnTo>
                    <a:pt x="3759427" y="2817313"/>
                  </a:lnTo>
                  <a:lnTo>
                    <a:pt x="3721785" y="2840675"/>
                  </a:lnTo>
                  <a:lnTo>
                    <a:pt x="3680569" y="2858094"/>
                  </a:lnTo>
                  <a:lnTo>
                    <a:pt x="3636371" y="2868980"/>
                  </a:lnTo>
                  <a:lnTo>
                    <a:pt x="3589782" y="2872740"/>
                  </a:lnTo>
                  <a:lnTo>
                    <a:pt x="287274" y="2872740"/>
                  </a:lnTo>
                  <a:lnTo>
                    <a:pt x="240675" y="2868980"/>
                  </a:lnTo>
                  <a:lnTo>
                    <a:pt x="196471" y="2858094"/>
                  </a:lnTo>
                  <a:lnTo>
                    <a:pt x="155253" y="2840675"/>
                  </a:lnTo>
                  <a:lnTo>
                    <a:pt x="117611" y="2817313"/>
                  </a:lnTo>
                  <a:lnTo>
                    <a:pt x="84139" y="2788600"/>
                  </a:lnTo>
                  <a:lnTo>
                    <a:pt x="55426" y="2755128"/>
                  </a:lnTo>
                  <a:lnTo>
                    <a:pt x="32064" y="2717486"/>
                  </a:lnTo>
                  <a:lnTo>
                    <a:pt x="14645" y="2676268"/>
                  </a:lnTo>
                  <a:lnTo>
                    <a:pt x="3759" y="2632064"/>
                  </a:lnTo>
                  <a:lnTo>
                    <a:pt x="0" y="2585466"/>
                  </a:lnTo>
                  <a:lnTo>
                    <a:pt x="0" y="28727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62836" y="3143199"/>
            <a:ext cx="3131820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430" algn="l"/>
                <a:tab pos="2693670" algn="l"/>
              </a:tabLst>
            </a:pPr>
            <a:r>
              <a:rPr sz="2000" dirty="0">
                <a:latin typeface="Arial Black"/>
                <a:cs typeface="Arial Black"/>
              </a:rPr>
              <a:t>-	</a:t>
            </a:r>
            <a:r>
              <a:rPr sz="2000" spc="-10" dirty="0">
                <a:latin typeface="Arial"/>
                <a:cs typeface="Arial"/>
              </a:rPr>
              <a:t>K</a:t>
            </a:r>
            <a:r>
              <a:rPr sz="2000" dirty="0">
                <a:latin typeface="Arial"/>
                <a:cs typeface="Arial"/>
              </a:rPr>
              <a:t>uanti</a:t>
            </a:r>
            <a:r>
              <a:rPr sz="2000" spc="-15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buku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dibaca	dan</a:t>
            </a:r>
            <a:endParaRPr sz="2000">
              <a:latin typeface="Arial"/>
              <a:cs typeface="Arial"/>
            </a:endParaRPr>
          </a:p>
          <a:p>
            <a:pPr marL="291465">
              <a:lnSpc>
                <a:spcPct val="100000"/>
              </a:lnSpc>
              <a:spcBef>
                <a:spcPts val="60"/>
              </a:spcBef>
            </a:pPr>
            <a:r>
              <a:rPr sz="2000" dirty="0">
                <a:latin typeface="Arial"/>
                <a:cs typeface="Arial"/>
              </a:rPr>
              <a:t>rumusan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2836" y="4058158"/>
            <a:ext cx="3440429" cy="643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430" algn="l"/>
              </a:tabLst>
            </a:pPr>
            <a:r>
              <a:rPr sz="2000" dirty="0">
                <a:solidFill>
                  <a:srgbClr val="6F2F9F"/>
                </a:solidFill>
                <a:latin typeface="Arial Black"/>
                <a:cs typeface="Arial Black"/>
              </a:rPr>
              <a:t>-	</a:t>
            </a:r>
            <a:r>
              <a:rPr sz="2000" dirty="0">
                <a:latin typeface="Arial"/>
                <a:cs typeface="Arial"/>
              </a:rPr>
              <a:t>Menjana idea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untuk</a:t>
            </a:r>
            <a:endParaRPr sz="2000">
              <a:latin typeface="Arial"/>
              <a:cs typeface="Arial"/>
            </a:endParaRPr>
          </a:p>
          <a:p>
            <a:pPr marL="291465">
              <a:lnSpc>
                <a:spcPct val="100000"/>
              </a:lnSpc>
              <a:spcBef>
                <a:spcPts val="60"/>
              </a:spcBef>
            </a:pPr>
            <a:r>
              <a:rPr sz="2000" dirty="0">
                <a:latin typeface="Arial"/>
                <a:cs typeface="Arial"/>
              </a:rPr>
              <a:t>menggalak murid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membaca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62836" y="4972939"/>
            <a:ext cx="3437254" cy="6432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20979" marR="5080" indent="-208915">
              <a:lnSpc>
                <a:spcPct val="102499"/>
              </a:lnSpc>
              <a:spcBef>
                <a:spcPts val="40"/>
              </a:spcBef>
              <a:tabLst>
                <a:tab pos="265430" algn="l"/>
                <a:tab pos="2603500" algn="l"/>
              </a:tabLst>
            </a:pPr>
            <a:r>
              <a:rPr sz="2000" dirty="0">
                <a:solidFill>
                  <a:srgbClr val="6F2F9F"/>
                </a:solidFill>
                <a:latin typeface="Arial Black"/>
                <a:cs typeface="Arial Black"/>
              </a:rPr>
              <a:t>-		</a:t>
            </a:r>
            <a:r>
              <a:rPr sz="2000" dirty="0">
                <a:latin typeface="Arial"/>
                <a:cs typeface="Arial"/>
              </a:rPr>
              <a:t>“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ol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model”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murid	banyak  membaca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65128" y="1490408"/>
            <a:ext cx="3767454" cy="1083945"/>
            <a:chOff x="4965128" y="1490408"/>
            <a:chExt cx="3767454" cy="1083945"/>
          </a:xfrm>
        </p:grpSpPr>
        <p:sp>
          <p:nvSpPr>
            <p:cNvPr id="12" name="object 12"/>
            <p:cNvSpPr/>
            <p:nvPr/>
          </p:nvSpPr>
          <p:spPr>
            <a:xfrm>
              <a:off x="4978145" y="1503426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3635629" y="0"/>
                  </a:moveTo>
                  <a:lnTo>
                    <a:pt x="105790" y="0"/>
                  </a:lnTo>
                  <a:lnTo>
                    <a:pt x="64615" y="8314"/>
                  </a:lnTo>
                  <a:lnTo>
                    <a:pt x="30987" y="30987"/>
                  </a:lnTo>
                  <a:lnTo>
                    <a:pt x="8314" y="64615"/>
                  </a:lnTo>
                  <a:lnTo>
                    <a:pt x="0" y="105790"/>
                  </a:lnTo>
                  <a:lnTo>
                    <a:pt x="0" y="951864"/>
                  </a:lnTo>
                  <a:lnTo>
                    <a:pt x="8314" y="993040"/>
                  </a:lnTo>
                  <a:lnTo>
                    <a:pt x="30987" y="1026667"/>
                  </a:lnTo>
                  <a:lnTo>
                    <a:pt x="64615" y="1049341"/>
                  </a:lnTo>
                  <a:lnTo>
                    <a:pt x="105790" y="1057656"/>
                  </a:lnTo>
                  <a:lnTo>
                    <a:pt x="3635629" y="1057656"/>
                  </a:lnTo>
                  <a:lnTo>
                    <a:pt x="3676804" y="1049341"/>
                  </a:lnTo>
                  <a:lnTo>
                    <a:pt x="3710431" y="1026667"/>
                  </a:lnTo>
                  <a:lnTo>
                    <a:pt x="3733105" y="993040"/>
                  </a:lnTo>
                  <a:lnTo>
                    <a:pt x="3741420" y="951864"/>
                  </a:lnTo>
                  <a:lnTo>
                    <a:pt x="3741420" y="105790"/>
                  </a:lnTo>
                  <a:lnTo>
                    <a:pt x="3733105" y="64615"/>
                  </a:lnTo>
                  <a:lnTo>
                    <a:pt x="3710431" y="30987"/>
                  </a:lnTo>
                  <a:lnTo>
                    <a:pt x="3676804" y="8314"/>
                  </a:lnTo>
                  <a:lnTo>
                    <a:pt x="3635629" y="0"/>
                  </a:lnTo>
                  <a:close/>
                </a:path>
              </a:pathLst>
            </a:custGeom>
            <a:solidFill>
              <a:srgbClr val="FA11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8145" y="1503426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0" y="105790"/>
                  </a:moveTo>
                  <a:lnTo>
                    <a:pt x="8314" y="64615"/>
                  </a:lnTo>
                  <a:lnTo>
                    <a:pt x="30987" y="30987"/>
                  </a:lnTo>
                  <a:lnTo>
                    <a:pt x="64615" y="8314"/>
                  </a:lnTo>
                  <a:lnTo>
                    <a:pt x="105790" y="0"/>
                  </a:lnTo>
                  <a:lnTo>
                    <a:pt x="3635629" y="0"/>
                  </a:lnTo>
                  <a:lnTo>
                    <a:pt x="3676804" y="8314"/>
                  </a:lnTo>
                  <a:lnTo>
                    <a:pt x="3710431" y="30987"/>
                  </a:lnTo>
                  <a:lnTo>
                    <a:pt x="3733105" y="64615"/>
                  </a:lnTo>
                  <a:lnTo>
                    <a:pt x="3741420" y="105790"/>
                  </a:lnTo>
                  <a:lnTo>
                    <a:pt x="3741420" y="951864"/>
                  </a:lnTo>
                  <a:lnTo>
                    <a:pt x="3733105" y="993040"/>
                  </a:lnTo>
                  <a:lnTo>
                    <a:pt x="3710431" y="1026667"/>
                  </a:lnTo>
                  <a:lnTo>
                    <a:pt x="3676804" y="1049341"/>
                  </a:lnTo>
                  <a:lnTo>
                    <a:pt x="3635629" y="1057656"/>
                  </a:lnTo>
                  <a:lnTo>
                    <a:pt x="105790" y="1057656"/>
                  </a:lnTo>
                  <a:lnTo>
                    <a:pt x="64615" y="1049341"/>
                  </a:lnTo>
                  <a:lnTo>
                    <a:pt x="30987" y="1026667"/>
                  </a:lnTo>
                  <a:lnTo>
                    <a:pt x="8314" y="993040"/>
                  </a:lnTo>
                  <a:lnTo>
                    <a:pt x="0" y="951864"/>
                  </a:lnTo>
                  <a:lnTo>
                    <a:pt x="0" y="10579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277992" y="1570685"/>
            <a:ext cx="3141345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indent="917575">
              <a:lnSpc>
                <a:spcPts val="3030"/>
              </a:lnSpc>
              <a:spcBef>
                <a:spcPts val="475"/>
              </a:spcBef>
            </a:pPr>
            <a:r>
              <a:rPr sz="2800" spc="-5" dirty="0">
                <a:latin typeface="Arial Black"/>
                <a:cs typeface="Arial Black"/>
              </a:rPr>
              <a:t>NILAM  DITAMB</a:t>
            </a:r>
            <a:r>
              <a:rPr sz="2800" spc="-20" dirty="0">
                <a:latin typeface="Arial Black"/>
                <a:cs typeface="Arial Black"/>
              </a:rPr>
              <a:t>A</a:t>
            </a:r>
            <a:r>
              <a:rPr sz="2800" spc="-5" dirty="0">
                <a:latin typeface="Arial Black"/>
                <a:cs typeface="Arial Black"/>
              </a:rPr>
              <a:t>HBAIK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338571" y="2548127"/>
            <a:ext cx="6277610" cy="3397250"/>
            <a:chOff x="5338571" y="2548127"/>
            <a:chExt cx="6277610" cy="3397250"/>
          </a:xfrm>
        </p:grpSpPr>
        <p:sp>
          <p:nvSpPr>
            <p:cNvPr id="16" name="object 16"/>
            <p:cNvSpPr/>
            <p:nvPr/>
          </p:nvSpPr>
          <p:spPr>
            <a:xfrm>
              <a:off x="5351525" y="2561081"/>
              <a:ext cx="457200" cy="2068195"/>
            </a:xfrm>
            <a:custGeom>
              <a:avLst/>
              <a:gdLst/>
              <a:ahLst/>
              <a:cxnLst/>
              <a:rect l="l" t="t" r="r" b="b"/>
              <a:pathLst>
                <a:path w="457200" h="2068195">
                  <a:moveTo>
                    <a:pt x="0" y="0"/>
                  </a:moveTo>
                  <a:lnTo>
                    <a:pt x="0" y="2068067"/>
                  </a:lnTo>
                  <a:lnTo>
                    <a:pt x="457200" y="2068067"/>
                  </a:lnTo>
                </a:path>
              </a:pathLst>
            </a:custGeom>
            <a:ln w="25908">
              <a:solidFill>
                <a:srgbClr val="3A63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08725" y="3059429"/>
              <a:ext cx="5794375" cy="2872740"/>
            </a:xfrm>
            <a:custGeom>
              <a:avLst/>
              <a:gdLst/>
              <a:ahLst/>
              <a:cxnLst/>
              <a:rect l="l" t="t" r="r" b="b"/>
              <a:pathLst>
                <a:path w="5794375" h="2872740">
                  <a:moveTo>
                    <a:pt x="5506974" y="0"/>
                  </a:moveTo>
                  <a:lnTo>
                    <a:pt x="287274" y="0"/>
                  </a:lnTo>
                  <a:lnTo>
                    <a:pt x="240684" y="3760"/>
                  </a:lnTo>
                  <a:lnTo>
                    <a:pt x="196486" y="14648"/>
                  </a:lnTo>
                  <a:lnTo>
                    <a:pt x="155270" y="32071"/>
                  </a:lnTo>
                  <a:lnTo>
                    <a:pt x="117628" y="55437"/>
                  </a:lnTo>
                  <a:lnTo>
                    <a:pt x="84153" y="84153"/>
                  </a:lnTo>
                  <a:lnTo>
                    <a:pt x="55437" y="117628"/>
                  </a:lnTo>
                  <a:lnTo>
                    <a:pt x="32071" y="155270"/>
                  </a:lnTo>
                  <a:lnTo>
                    <a:pt x="14648" y="196486"/>
                  </a:lnTo>
                  <a:lnTo>
                    <a:pt x="3760" y="240684"/>
                  </a:lnTo>
                  <a:lnTo>
                    <a:pt x="0" y="287274"/>
                  </a:lnTo>
                  <a:lnTo>
                    <a:pt x="0" y="2585466"/>
                  </a:lnTo>
                  <a:lnTo>
                    <a:pt x="3760" y="2632064"/>
                  </a:lnTo>
                  <a:lnTo>
                    <a:pt x="14648" y="2676268"/>
                  </a:lnTo>
                  <a:lnTo>
                    <a:pt x="32071" y="2717486"/>
                  </a:lnTo>
                  <a:lnTo>
                    <a:pt x="55437" y="2755128"/>
                  </a:lnTo>
                  <a:lnTo>
                    <a:pt x="84153" y="2788600"/>
                  </a:lnTo>
                  <a:lnTo>
                    <a:pt x="117628" y="2817313"/>
                  </a:lnTo>
                  <a:lnTo>
                    <a:pt x="155270" y="2840675"/>
                  </a:lnTo>
                  <a:lnTo>
                    <a:pt x="196486" y="2858094"/>
                  </a:lnTo>
                  <a:lnTo>
                    <a:pt x="240684" y="2868980"/>
                  </a:lnTo>
                  <a:lnTo>
                    <a:pt x="287274" y="2872740"/>
                  </a:lnTo>
                  <a:lnTo>
                    <a:pt x="5506974" y="2872740"/>
                  </a:lnTo>
                  <a:lnTo>
                    <a:pt x="5553563" y="2868980"/>
                  </a:lnTo>
                  <a:lnTo>
                    <a:pt x="5597761" y="2858094"/>
                  </a:lnTo>
                  <a:lnTo>
                    <a:pt x="5638977" y="2840675"/>
                  </a:lnTo>
                  <a:lnTo>
                    <a:pt x="5676619" y="2817313"/>
                  </a:lnTo>
                  <a:lnTo>
                    <a:pt x="5710094" y="2788600"/>
                  </a:lnTo>
                  <a:lnTo>
                    <a:pt x="5738810" y="2755128"/>
                  </a:lnTo>
                  <a:lnTo>
                    <a:pt x="5762176" y="2717486"/>
                  </a:lnTo>
                  <a:lnTo>
                    <a:pt x="5779599" y="2676268"/>
                  </a:lnTo>
                  <a:lnTo>
                    <a:pt x="5790487" y="2632064"/>
                  </a:lnTo>
                  <a:lnTo>
                    <a:pt x="5794248" y="2585466"/>
                  </a:lnTo>
                  <a:lnTo>
                    <a:pt x="5794248" y="287274"/>
                  </a:lnTo>
                  <a:lnTo>
                    <a:pt x="5790487" y="240684"/>
                  </a:lnTo>
                  <a:lnTo>
                    <a:pt x="5779599" y="196486"/>
                  </a:lnTo>
                  <a:lnTo>
                    <a:pt x="5762176" y="155270"/>
                  </a:lnTo>
                  <a:lnTo>
                    <a:pt x="5738810" y="117628"/>
                  </a:lnTo>
                  <a:lnTo>
                    <a:pt x="5710094" y="84153"/>
                  </a:lnTo>
                  <a:lnTo>
                    <a:pt x="5676619" y="55437"/>
                  </a:lnTo>
                  <a:lnTo>
                    <a:pt x="5638977" y="32071"/>
                  </a:lnTo>
                  <a:lnTo>
                    <a:pt x="5597761" y="14648"/>
                  </a:lnTo>
                  <a:lnTo>
                    <a:pt x="5553563" y="3760"/>
                  </a:lnTo>
                  <a:lnTo>
                    <a:pt x="5506974" y="0"/>
                  </a:lnTo>
                  <a:close/>
                </a:path>
              </a:pathLst>
            </a:custGeom>
            <a:solidFill>
              <a:srgbClr val="FFCC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08725" y="3059429"/>
              <a:ext cx="5794375" cy="2872740"/>
            </a:xfrm>
            <a:custGeom>
              <a:avLst/>
              <a:gdLst/>
              <a:ahLst/>
              <a:cxnLst/>
              <a:rect l="l" t="t" r="r" b="b"/>
              <a:pathLst>
                <a:path w="5794375" h="2872740">
                  <a:moveTo>
                    <a:pt x="0" y="287274"/>
                  </a:moveTo>
                  <a:lnTo>
                    <a:pt x="3760" y="240684"/>
                  </a:lnTo>
                  <a:lnTo>
                    <a:pt x="14648" y="196486"/>
                  </a:lnTo>
                  <a:lnTo>
                    <a:pt x="32071" y="155270"/>
                  </a:lnTo>
                  <a:lnTo>
                    <a:pt x="55437" y="117628"/>
                  </a:lnTo>
                  <a:lnTo>
                    <a:pt x="84153" y="84153"/>
                  </a:lnTo>
                  <a:lnTo>
                    <a:pt x="117628" y="55437"/>
                  </a:lnTo>
                  <a:lnTo>
                    <a:pt x="155270" y="32071"/>
                  </a:lnTo>
                  <a:lnTo>
                    <a:pt x="196486" y="14648"/>
                  </a:lnTo>
                  <a:lnTo>
                    <a:pt x="240684" y="3760"/>
                  </a:lnTo>
                  <a:lnTo>
                    <a:pt x="287274" y="0"/>
                  </a:lnTo>
                  <a:lnTo>
                    <a:pt x="5506974" y="0"/>
                  </a:lnTo>
                  <a:lnTo>
                    <a:pt x="5553563" y="3760"/>
                  </a:lnTo>
                  <a:lnTo>
                    <a:pt x="5597761" y="14648"/>
                  </a:lnTo>
                  <a:lnTo>
                    <a:pt x="5638977" y="32071"/>
                  </a:lnTo>
                  <a:lnTo>
                    <a:pt x="5676619" y="55437"/>
                  </a:lnTo>
                  <a:lnTo>
                    <a:pt x="5710094" y="84153"/>
                  </a:lnTo>
                  <a:lnTo>
                    <a:pt x="5738810" y="117628"/>
                  </a:lnTo>
                  <a:lnTo>
                    <a:pt x="5762176" y="155270"/>
                  </a:lnTo>
                  <a:lnTo>
                    <a:pt x="5779599" y="196486"/>
                  </a:lnTo>
                  <a:lnTo>
                    <a:pt x="5790487" y="240684"/>
                  </a:lnTo>
                  <a:lnTo>
                    <a:pt x="5794248" y="287274"/>
                  </a:lnTo>
                  <a:lnTo>
                    <a:pt x="5794248" y="2585466"/>
                  </a:lnTo>
                  <a:lnTo>
                    <a:pt x="5790487" y="2632064"/>
                  </a:lnTo>
                  <a:lnTo>
                    <a:pt x="5779599" y="2676268"/>
                  </a:lnTo>
                  <a:lnTo>
                    <a:pt x="5762176" y="2717486"/>
                  </a:lnTo>
                  <a:lnTo>
                    <a:pt x="5738810" y="2755128"/>
                  </a:lnTo>
                  <a:lnTo>
                    <a:pt x="5710094" y="2788600"/>
                  </a:lnTo>
                  <a:lnTo>
                    <a:pt x="5676619" y="2817313"/>
                  </a:lnTo>
                  <a:lnTo>
                    <a:pt x="5638977" y="2840675"/>
                  </a:lnTo>
                  <a:lnTo>
                    <a:pt x="5597761" y="2858094"/>
                  </a:lnTo>
                  <a:lnTo>
                    <a:pt x="5553563" y="2868980"/>
                  </a:lnTo>
                  <a:lnTo>
                    <a:pt x="5506974" y="2872740"/>
                  </a:lnTo>
                  <a:lnTo>
                    <a:pt x="287274" y="2872740"/>
                  </a:lnTo>
                  <a:lnTo>
                    <a:pt x="240684" y="2868980"/>
                  </a:lnTo>
                  <a:lnTo>
                    <a:pt x="196486" y="2858094"/>
                  </a:lnTo>
                  <a:lnTo>
                    <a:pt x="155270" y="2840675"/>
                  </a:lnTo>
                  <a:lnTo>
                    <a:pt x="117628" y="2817313"/>
                  </a:lnTo>
                  <a:lnTo>
                    <a:pt x="84153" y="2788600"/>
                  </a:lnTo>
                  <a:lnTo>
                    <a:pt x="55437" y="2755128"/>
                  </a:lnTo>
                  <a:lnTo>
                    <a:pt x="32071" y="2717486"/>
                  </a:lnTo>
                  <a:lnTo>
                    <a:pt x="14648" y="2676268"/>
                  </a:lnTo>
                  <a:lnTo>
                    <a:pt x="3760" y="2632064"/>
                  </a:lnTo>
                  <a:lnTo>
                    <a:pt x="0" y="2585466"/>
                  </a:lnTo>
                  <a:lnTo>
                    <a:pt x="0" y="28727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986398" y="3180194"/>
            <a:ext cx="5180330" cy="2609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6850" marR="958850" indent="-184785">
              <a:lnSpc>
                <a:spcPct val="117500"/>
              </a:lnSpc>
              <a:spcBef>
                <a:spcPts val="95"/>
              </a:spcBef>
              <a:buSzPct val="68750"/>
              <a:buFont typeface="Arial Black"/>
              <a:buChar char="-"/>
              <a:tabLst>
                <a:tab pos="216535" algn="l"/>
                <a:tab pos="21717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Melestari budaya pembacaan  berkualiti</a:t>
            </a:r>
            <a:endParaRPr sz="2400">
              <a:latin typeface="Arial"/>
              <a:cs typeface="Arial"/>
            </a:endParaRPr>
          </a:p>
          <a:p>
            <a:pPr marL="231775" indent="-204470">
              <a:lnSpc>
                <a:spcPct val="100000"/>
              </a:lnSpc>
              <a:spcBef>
                <a:spcPts val="345"/>
              </a:spcBef>
              <a:buSzPct val="104166"/>
              <a:buFont typeface="Arial Black"/>
              <a:buChar char="-"/>
              <a:tabLst>
                <a:tab pos="232410" algn="l"/>
              </a:tabLst>
            </a:pP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Tumpuan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kepada literasi dan</a:t>
            </a:r>
            <a:r>
              <a:rPr sz="2400" i="1" spc="9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ilmu</a:t>
            </a:r>
            <a:endParaRPr sz="2400">
              <a:latin typeface="Arial"/>
              <a:cs typeface="Arial"/>
            </a:endParaRPr>
          </a:p>
          <a:p>
            <a:pPr marL="248920" indent="-203200">
              <a:lnSpc>
                <a:spcPct val="100000"/>
              </a:lnSpc>
              <a:spcBef>
                <a:spcPts val="400"/>
              </a:spcBef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Mengalakkan kemahiran abad ke</a:t>
            </a:r>
            <a:r>
              <a:rPr sz="2400" i="1" spc="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21</a:t>
            </a:r>
            <a:endParaRPr sz="2400">
              <a:latin typeface="Arial"/>
              <a:cs typeface="Arial"/>
            </a:endParaRPr>
          </a:p>
          <a:p>
            <a:pPr marL="196850" marR="704215" indent="-151130">
              <a:lnSpc>
                <a:spcPts val="3460"/>
              </a:lnSpc>
              <a:spcBef>
                <a:spcPts val="125"/>
              </a:spcBef>
              <a:buClr>
                <a:srgbClr val="6F2F9F"/>
              </a:buClr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dirty="0"/>
              <a:t>	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Pelibatan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semua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guru, ibubapa  dan komuniti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21" name="object 21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0411" y="528827"/>
              <a:ext cx="2497836" cy="8275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05711" y="551687"/>
              <a:ext cx="9130665" cy="641985"/>
            </a:xfrm>
            <a:custGeom>
              <a:avLst/>
              <a:gdLst/>
              <a:ahLst/>
              <a:cxnLst/>
              <a:rect l="l" t="t" r="r" b="b"/>
              <a:pathLst>
                <a:path w="9130665" h="641985">
                  <a:moveTo>
                    <a:pt x="0" y="641603"/>
                  </a:moveTo>
                  <a:lnTo>
                    <a:pt x="9130284" y="641603"/>
                  </a:lnTo>
                  <a:lnTo>
                    <a:pt x="913028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9144">
              <a:solidFill>
                <a:srgbClr val="7B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4891151" y="447878"/>
            <a:ext cx="2214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-915" dirty="0"/>
              <a:t>O</a:t>
            </a:r>
            <a:r>
              <a:rPr sz="4200" spc="-1372" baseline="-27777" dirty="0"/>
              <a:t>O</a:t>
            </a:r>
            <a:r>
              <a:rPr sz="2800" spc="-915" dirty="0"/>
              <a:t>B</a:t>
            </a:r>
            <a:r>
              <a:rPr sz="4200" spc="-1372" baseline="-27777" dirty="0"/>
              <a:t>B</a:t>
            </a:r>
            <a:r>
              <a:rPr sz="2800" spc="-915" dirty="0"/>
              <a:t>J</a:t>
            </a:r>
            <a:r>
              <a:rPr sz="4200" spc="-1372" baseline="-27777" dirty="0"/>
              <a:t>J</a:t>
            </a:r>
            <a:r>
              <a:rPr sz="2800" spc="-915" dirty="0"/>
              <a:t>E</a:t>
            </a:r>
            <a:r>
              <a:rPr sz="4200" spc="-1372" baseline="-27777" dirty="0"/>
              <a:t>E</a:t>
            </a:r>
            <a:r>
              <a:rPr sz="2800" spc="-915" dirty="0"/>
              <a:t>K</a:t>
            </a:r>
            <a:r>
              <a:rPr sz="4200" spc="-1372" baseline="-27777" dirty="0"/>
              <a:t>K</a:t>
            </a:r>
            <a:r>
              <a:rPr sz="2800" spc="-915" dirty="0"/>
              <a:t>T</a:t>
            </a:r>
            <a:r>
              <a:rPr sz="4200" spc="-1372" baseline="-27777" dirty="0"/>
              <a:t>T</a:t>
            </a:r>
            <a:r>
              <a:rPr sz="2800" spc="-915" dirty="0"/>
              <a:t>IF</a:t>
            </a:r>
            <a:r>
              <a:rPr sz="4200" spc="-1372" baseline="-27777" dirty="0"/>
              <a:t>IF</a:t>
            </a:r>
            <a:endParaRPr sz="4200" baseline="-27777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FDA17D-E8A8-4C54-82C9-4AB8D3EC82CE}"/>
              </a:ext>
            </a:extLst>
          </p:cNvPr>
          <p:cNvSpPr txBox="1"/>
          <p:nvPr/>
        </p:nvSpPr>
        <p:spPr>
          <a:xfrm>
            <a:off x="332803" y="1738000"/>
            <a:ext cx="387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NILAM SEDIA ADA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5711" y="521182"/>
            <a:ext cx="9220200" cy="833755"/>
            <a:chOff x="1505711" y="521182"/>
            <a:chExt cx="9220200" cy="833755"/>
          </a:xfrm>
        </p:grpSpPr>
        <p:sp>
          <p:nvSpPr>
            <p:cNvPr id="3" name="object 3"/>
            <p:cNvSpPr/>
            <p:nvPr/>
          </p:nvSpPr>
          <p:spPr>
            <a:xfrm>
              <a:off x="1505711" y="521182"/>
              <a:ext cx="9220200" cy="731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56788" y="527303"/>
              <a:ext cx="5719571" cy="8275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52955" y="548639"/>
              <a:ext cx="9130284" cy="6416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52955" y="548640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2800" spc="-5" dirty="0"/>
              <a:t>FOKUS </a:t>
            </a:r>
            <a:r>
              <a:rPr sz="2800" spc="-10" dirty="0"/>
              <a:t>DAN</a:t>
            </a:r>
            <a:r>
              <a:rPr sz="2800" spc="40" dirty="0"/>
              <a:t> </a:t>
            </a:r>
            <a:r>
              <a:rPr sz="2800" spc="-10" dirty="0"/>
              <a:t>PENDEKATAN</a:t>
            </a:r>
            <a:endParaRPr sz="2800"/>
          </a:p>
        </p:txBody>
      </p:sp>
      <p:grpSp>
        <p:nvGrpSpPr>
          <p:cNvPr id="7" name="object 7"/>
          <p:cNvGrpSpPr/>
          <p:nvPr/>
        </p:nvGrpSpPr>
        <p:grpSpPr>
          <a:xfrm>
            <a:off x="798512" y="1603184"/>
            <a:ext cx="3876040" cy="1029335"/>
            <a:chOff x="798512" y="1603184"/>
            <a:chExt cx="3876040" cy="1029335"/>
          </a:xfrm>
        </p:grpSpPr>
        <p:sp>
          <p:nvSpPr>
            <p:cNvPr id="8" name="object 8"/>
            <p:cNvSpPr/>
            <p:nvPr/>
          </p:nvSpPr>
          <p:spPr>
            <a:xfrm>
              <a:off x="811529" y="1616202"/>
              <a:ext cx="3850004" cy="1003300"/>
            </a:xfrm>
            <a:custGeom>
              <a:avLst/>
              <a:gdLst/>
              <a:ahLst/>
              <a:cxnLst/>
              <a:rect l="l" t="t" r="r" b="b"/>
              <a:pathLst>
                <a:path w="3850004" h="1003300">
                  <a:moveTo>
                    <a:pt x="3749294" y="0"/>
                  </a:moveTo>
                  <a:lnTo>
                    <a:pt x="100279" y="0"/>
                  </a:lnTo>
                  <a:lnTo>
                    <a:pt x="61245" y="7889"/>
                  </a:lnTo>
                  <a:lnTo>
                    <a:pt x="29370" y="29400"/>
                  </a:lnTo>
                  <a:lnTo>
                    <a:pt x="7880" y="61293"/>
                  </a:lnTo>
                  <a:lnTo>
                    <a:pt x="0" y="100330"/>
                  </a:lnTo>
                  <a:lnTo>
                    <a:pt x="0" y="902462"/>
                  </a:lnTo>
                  <a:lnTo>
                    <a:pt x="7880" y="941498"/>
                  </a:lnTo>
                  <a:lnTo>
                    <a:pt x="29370" y="973391"/>
                  </a:lnTo>
                  <a:lnTo>
                    <a:pt x="61245" y="994902"/>
                  </a:lnTo>
                  <a:lnTo>
                    <a:pt x="100279" y="1002792"/>
                  </a:lnTo>
                  <a:lnTo>
                    <a:pt x="3749294" y="1002792"/>
                  </a:lnTo>
                  <a:lnTo>
                    <a:pt x="3788330" y="994902"/>
                  </a:lnTo>
                  <a:lnTo>
                    <a:pt x="3820223" y="973391"/>
                  </a:lnTo>
                  <a:lnTo>
                    <a:pt x="3841734" y="941498"/>
                  </a:lnTo>
                  <a:lnTo>
                    <a:pt x="3849624" y="902462"/>
                  </a:lnTo>
                  <a:lnTo>
                    <a:pt x="3849624" y="100330"/>
                  </a:lnTo>
                  <a:lnTo>
                    <a:pt x="3841734" y="61293"/>
                  </a:lnTo>
                  <a:lnTo>
                    <a:pt x="3820223" y="29400"/>
                  </a:lnTo>
                  <a:lnTo>
                    <a:pt x="3788330" y="7889"/>
                  </a:lnTo>
                  <a:lnTo>
                    <a:pt x="3749294" y="0"/>
                  </a:lnTo>
                  <a:close/>
                </a:path>
              </a:pathLst>
            </a:custGeom>
            <a:solidFill>
              <a:srgbClr val="92C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1529" y="1616202"/>
              <a:ext cx="3850004" cy="1003300"/>
            </a:xfrm>
            <a:custGeom>
              <a:avLst/>
              <a:gdLst/>
              <a:ahLst/>
              <a:cxnLst/>
              <a:rect l="l" t="t" r="r" b="b"/>
              <a:pathLst>
                <a:path w="3850004" h="1003300">
                  <a:moveTo>
                    <a:pt x="0" y="100330"/>
                  </a:moveTo>
                  <a:lnTo>
                    <a:pt x="7880" y="61293"/>
                  </a:lnTo>
                  <a:lnTo>
                    <a:pt x="29370" y="29400"/>
                  </a:lnTo>
                  <a:lnTo>
                    <a:pt x="61245" y="7889"/>
                  </a:lnTo>
                  <a:lnTo>
                    <a:pt x="100279" y="0"/>
                  </a:lnTo>
                  <a:lnTo>
                    <a:pt x="3749294" y="0"/>
                  </a:lnTo>
                  <a:lnTo>
                    <a:pt x="3788330" y="7889"/>
                  </a:lnTo>
                  <a:lnTo>
                    <a:pt x="3820223" y="29400"/>
                  </a:lnTo>
                  <a:lnTo>
                    <a:pt x="3841734" y="61293"/>
                  </a:lnTo>
                  <a:lnTo>
                    <a:pt x="3849624" y="100330"/>
                  </a:lnTo>
                  <a:lnTo>
                    <a:pt x="3849624" y="902462"/>
                  </a:lnTo>
                  <a:lnTo>
                    <a:pt x="3841734" y="941498"/>
                  </a:lnTo>
                  <a:lnTo>
                    <a:pt x="3820223" y="973391"/>
                  </a:lnTo>
                  <a:lnTo>
                    <a:pt x="3788330" y="994902"/>
                  </a:lnTo>
                  <a:lnTo>
                    <a:pt x="3749294" y="1002792"/>
                  </a:lnTo>
                  <a:lnTo>
                    <a:pt x="100279" y="1002792"/>
                  </a:lnTo>
                  <a:lnTo>
                    <a:pt x="61245" y="994902"/>
                  </a:lnTo>
                  <a:lnTo>
                    <a:pt x="29370" y="973391"/>
                  </a:lnTo>
                  <a:lnTo>
                    <a:pt x="7880" y="941498"/>
                  </a:lnTo>
                  <a:lnTo>
                    <a:pt x="0" y="902462"/>
                  </a:lnTo>
                  <a:lnTo>
                    <a:pt x="0" y="10033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297360" y="1630616"/>
            <a:ext cx="6508115" cy="4001135"/>
            <a:chOff x="5297360" y="1630616"/>
            <a:chExt cx="6508115" cy="4001135"/>
          </a:xfrm>
        </p:grpSpPr>
        <p:sp>
          <p:nvSpPr>
            <p:cNvPr id="11" name="object 11"/>
            <p:cNvSpPr/>
            <p:nvPr/>
          </p:nvSpPr>
          <p:spPr>
            <a:xfrm>
              <a:off x="5310377" y="1643634"/>
              <a:ext cx="3531235" cy="969644"/>
            </a:xfrm>
            <a:custGeom>
              <a:avLst/>
              <a:gdLst/>
              <a:ahLst/>
              <a:cxnLst/>
              <a:rect l="l" t="t" r="r" b="b"/>
              <a:pathLst>
                <a:path w="3531234" h="969644">
                  <a:moveTo>
                    <a:pt x="3434206" y="0"/>
                  </a:moveTo>
                  <a:lnTo>
                    <a:pt x="96900" y="0"/>
                  </a:lnTo>
                  <a:lnTo>
                    <a:pt x="59203" y="7621"/>
                  </a:lnTo>
                  <a:lnTo>
                    <a:pt x="28400" y="28400"/>
                  </a:lnTo>
                  <a:lnTo>
                    <a:pt x="7621" y="59203"/>
                  </a:lnTo>
                  <a:lnTo>
                    <a:pt x="0" y="96900"/>
                  </a:lnTo>
                  <a:lnTo>
                    <a:pt x="0" y="872363"/>
                  </a:lnTo>
                  <a:lnTo>
                    <a:pt x="7621" y="910060"/>
                  </a:lnTo>
                  <a:lnTo>
                    <a:pt x="28400" y="940863"/>
                  </a:lnTo>
                  <a:lnTo>
                    <a:pt x="59203" y="961642"/>
                  </a:lnTo>
                  <a:lnTo>
                    <a:pt x="96900" y="969263"/>
                  </a:lnTo>
                  <a:lnTo>
                    <a:pt x="3434206" y="969263"/>
                  </a:lnTo>
                  <a:lnTo>
                    <a:pt x="3471904" y="961642"/>
                  </a:lnTo>
                  <a:lnTo>
                    <a:pt x="3502707" y="940863"/>
                  </a:lnTo>
                  <a:lnTo>
                    <a:pt x="3523486" y="910060"/>
                  </a:lnTo>
                  <a:lnTo>
                    <a:pt x="3531107" y="872363"/>
                  </a:lnTo>
                  <a:lnTo>
                    <a:pt x="3531107" y="96900"/>
                  </a:lnTo>
                  <a:lnTo>
                    <a:pt x="3523486" y="59203"/>
                  </a:lnTo>
                  <a:lnTo>
                    <a:pt x="3502707" y="28400"/>
                  </a:lnTo>
                  <a:lnTo>
                    <a:pt x="3471904" y="7621"/>
                  </a:lnTo>
                  <a:lnTo>
                    <a:pt x="3434206" y="0"/>
                  </a:lnTo>
                  <a:close/>
                </a:path>
              </a:pathLst>
            </a:custGeom>
            <a:solidFill>
              <a:srgbClr val="FA11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10377" y="1643634"/>
              <a:ext cx="3531235" cy="969644"/>
            </a:xfrm>
            <a:custGeom>
              <a:avLst/>
              <a:gdLst/>
              <a:ahLst/>
              <a:cxnLst/>
              <a:rect l="l" t="t" r="r" b="b"/>
              <a:pathLst>
                <a:path w="3531234" h="969644">
                  <a:moveTo>
                    <a:pt x="0" y="96900"/>
                  </a:moveTo>
                  <a:lnTo>
                    <a:pt x="7621" y="59203"/>
                  </a:lnTo>
                  <a:lnTo>
                    <a:pt x="28400" y="28400"/>
                  </a:lnTo>
                  <a:lnTo>
                    <a:pt x="59203" y="7621"/>
                  </a:lnTo>
                  <a:lnTo>
                    <a:pt x="96900" y="0"/>
                  </a:lnTo>
                  <a:lnTo>
                    <a:pt x="3434206" y="0"/>
                  </a:lnTo>
                  <a:lnTo>
                    <a:pt x="3471904" y="7621"/>
                  </a:lnTo>
                  <a:lnTo>
                    <a:pt x="3502707" y="28400"/>
                  </a:lnTo>
                  <a:lnTo>
                    <a:pt x="3523486" y="59203"/>
                  </a:lnTo>
                  <a:lnTo>
                    <a:pt x="3531107" y="96900"/>
                  </a:lnTo>
                  <a:lnTo>
                    <a:pt x="3531107" y="872363"/>
                  </a:lnTo>
                  <a:lnTo>
                    <a:pt x="3523486" y="910060"/>
                  </a:lnTo>
                  <a:lnTo>
                    <a:pt x="3502707" y="940863"/>
                  </a:lnTo>
                  <a:lnTo>
                    <a:pt x="3471904" y="961642"/>
                  </a:lnTo>
                  <a:lnTo>
                    <a:pt x="3434206" y="969263"/>
                  </a:lnTo>
                  <a:lnTo>
                    <a:pt x="96900" y="969263"/>
                  </a:lnTo>
                  <a:lnTo>
                    <a:pt x="59203" y="961642"/>
                  </a:lnTo>
                  <a:lnTo>
                    <a:pt x="28400" y="940863"/>
                  </a:lnTo>
                  <a:lnTo>
                    <a:pt x="7621" y="910060"/>
                  </a:lnTo>
                  <a:lnTo>
                    <a:pt x="0" y="872363"/>
                  </a:lnTo>
                  <a:lnTo>
                    <a:pt x="0" y="969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72377" y="3140202"/>
              <a:ext cx="5720080" cy="2478405"/>
            </a:xfrm>
            <a:custGeom>
              <a:avLst/>
              <a:gdLst/>
              <a:ahLst/>
              <a:cxnLst/>
              <a:rect l="l" t="t" r="r" b="b"/>
              <a:pathLst>
                <a:path w="5720080" h="2478404">
                  <a:moveTo>
                    <a:pt x="5471795" y="0"/>
                  </a:moveTo>
                  <a:lnTo>
                    <a:pt x="247776" y="0"/>
                  </a:lnTo>
                  <a:lnTo>
                    <a:pt x="197859" y="5036"/>
                  </a:lnTo>
                  <a:lnTo>
                    <a:pt x="151358" y="19480"/>
                  </a:lnTo>
                  <a:lnTo>
                    <a:pt x="109270" y="42333"/>
                  </a:lnTo>
                  <a:lnTo>
                    <a:pt x="72596" y="72596"/>
                  </a:lnTo>
                  <a:lnTo>
                    <a:pt x="42333" y="109270"/>
                  </a:lnTo>
                  <a:lnTo>
                    <a:pt x="19480" y="151358"/>
                  </a:lnTo>
                  <a:lnTo>
                    <a:pt x="5036" y="197859"/>
                  </a:lnTo>
                  <a:lnTo>
                    <a:pt x="0" y="247776"/>
                  </a:lnTo>
                  <a:lnTo>
                    <a:pt x="0" y="2230247"/>
                  </a:lnTo>
                  <a:lnTo>
                    <a:pt x="5036" y="2280164"/>
                  </a:lnTo>
                  <a:lnTo>
                    <a:pt x="19480" y="2326665"/>
                  </a:lnTo>
                  <a:lnTo>
                    <a:pt x="42333" y="2368753"/>
                  </a:lnTo>
                  <a:lnTo>
                    <a:pt x="72596" y="2405427"/>
                  </a:lnTo>
                  <a:lnTo>
                    <a:pt x="109270" y="2435690"/>
                  </a:lnTo>
                  <a:lnTo>
                    <a:pt x="151358" y="2458543"/>
                  </a:lnTo>
                  <a:lnTo>
                    <a:pt x="197859" y="2472987"/>
                  </a:lnTo>
                  <a:lnTo>
                    <a:pt x="247776" y="2478024"/>
                  </a:lnTo>
                  <a:lnTo>
                    <a:pt x="5471795" y="2478024"/>
                  </a:lnTo>
                  <a:lnTo>
                    <a:pt x="5521712" y="2472987"/>
                  </a:lnTo>
                  <a:lnTo>
                    <a:pt x="5568213" y="2458543"/>
                  </a:lnTo>
                  <a:lnTo>
                    <a:pt x="5610301" y="2435690"/>
                  </a:lnTo>
                  <a:lnTo>
                    <a:pt x="5646975" y="2405427"/>
                  </a:lnTo>
                  <a:lnTo>
                    <a:pt x="5677238" y="2368753"/>
                  </a:lnTo>
                  <a:lnTo>
                    <a:pt x="5700091" y="2326665"/>
                  </a:lnTo>
                  <a:lnTo>
                    <a:pt x="5714535" y="2280164"/>
                  </a:lnTo>
                  <a:lnTo>
                    <a:pt x="5719572" y="2230247"/>
                  </a:lnTo>
                  <a:lnTo>
                    <a:pt x="5719572" y="247776"/>
                  </a:lnTo>
                  <a:lnTo>
                    <a:pt x="5714535" y="197859"/>
                  </a:lnTo>
                  <a:lnTo>
                    <a:pt x="5700091" y="151358"/>
                  </a:lnTo>
                  <a:lnTo>
                    <a:pt x="5677238" y="109270"/>
                  </a:lnTo>
                  <a:lnTo>
                    <a:pt x="5646975" y="72596"/>
                  </a:lnTo>
                  <a:lnTo>
                    <a:pt x="5610301" y="42333"/>
                  </a:lnTo>
                  <a:lnTo>
                    <a:pt x="5568213" y="19480"/>
                  </a:lnTo>
                  <a:lnTo>
                    <a:pt x="5521712" y="5036"/>
                  </a:lnTo>
                  <a:lnTo>
                    <a:pt x="5471795" y="0"/>
                  </a:lnTo>
                  <a:close/>
                </a:path>
              </a:pathLst>
            </a:custGeom>
            <a:solidFill>
              <a:srgbClr val="FFCC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72377" y="3140202"/>
              <a:ext cx="5720080" cy="2478405"/>
            </a:xfrm>
            <a:custGeom>
              <a:avLst/>
              <a:gdLst/>
              <a:ahLst/>
              <a:cxnLst/>
              <a:rect l="l" t="t" r="r" b="b"/>
              <a:pathLst>
                <a:path w="5720080" h="2478404">
                  <a:moveTo>
                    <a:pt x="0" y="247776"/>
                  </a:moveTo>
                  <a:lnTo>
                    <a:pt x="5036" y="197859"/>
                  </a:lnTo>
                  <a:lnTo>
                    <a:pt x="19480" y="151358"/>
                  </a:lnTo>
                  <a:lnTo>
                    <a:pt x="42333" y="109270"/>
                  </a:lnTo>
                  <a:lnTo>
                    <a:pt x="72596" y="72596"/>
                  </a:lnTo>
                  <a:lnTo>
                    <a:pt x="109270" y="42333"/>
                  </a:lnTo>
                  <a:lnTo>
                    <a:pt x="151358" y="19480"/>
                  </a:lnTo>
                  <a:lnTo>
                    <a:pt x="197859" y="5036"/>
                  </a:lnTo>
                  <a:lnTo>
                    <a:pt x="247776" y="0"/>
                  </a:lnTo>
                  <a:lnTo>
                    <a:pt x="5471795" y="0"/>
                  </a:lnTo>
                  <a:lnTo>
                    <a:pt x="5521712" y="5036"/>
                  </a:lnTo>
                  <a:lnTo>
                    <a:pt x="5568213" y="19480"/>
                  </a:lnTo>
                  <a:lnTo>
                    <a:pt x="5610301" y="42333"/>
                  </a:lnTo>
                  <a:lnTo>
                    <a:pt x="5646975" y="72596"/>
                  </a:lnTo>
                  <a:lnTo>
                    <a:pt x="5677238" y="109270"/>
                  </a:lnTo>
                  <a:lnTo>
                    <a:pt x="5700091" y="151358"/>
                  </a:lnTo>
                  <a:lnTo>
                    <a:pt x="5714535" y="197859"/>
                  </a:lnTo>
                  <a:lnTo>
                    <a:pt x="5719572" y="247776"/>
                  </a:lnTo>
                  <a:lnTo>
                    <a:pt x="5719572" y="2230247"/>
                  </a:lnTo>
                  <a:lnTo>
                    <a:pt x="5714535" y="2280164"/>
                  </a:lnTo>
                  <a:lnTo>
                    <a:pt x="5700091" y="2326665"/>
                  </a:lnTo>
                  <a:lnTo>
                    <a:pt x="5677238" y="2368753"/>
                  </a:lnTo>
                  <a:lnTo>
                    <a:pt x="5646975" y="2405427"/>
                  </a:lnTo>
                  <a:lnTo>
                    <a:pt x="5610301" y="2435690"/>
                  </a:lnTo>
                  <a:lnTo>
                    <a:pt x="5568213" y="2458543"/>
                  </a:lnTo>
                  <a:lnTo>
                    <a:pt x="5521712" y="2472987"/>
                  </a:lnTo>
                  <a:lnTo>
                    <a:pt x="5471795" y="2478024"/>
                  </a:lnTo>
                  <a:lnTo>
                    <a:pt x="247776" y="2478024"/>
                  </a:lnTo>
                  <a:lnTo>
                    <a:pt x="197859" y="2472987"/>
                  </a:lnTo>
                  <a:lnTo>
                    <a:pt x="151358" y="2458543"/>
                  </a:lnTo>
                  <a:lnTo>
                    <a:pt x="109270" y="2435690"/>
                  </a:lnTo>
                  <a:lnTo>
                    <a:pt x="72596" y="2405427"/>
                  </a:lnTo>
                  <a:lnTo>
                    <a:pt x="42333" y="2368753"/>
                  </a:lnTo>
                  <a:lnTo>
                    <a:pt x="19480" y="2326665"/>
                  </a:lnTo>
                  <a:lnTo>
                    <a:pt x="5036" y="2280164"/>
                  </a:lnTo>
                  <a:lnTo>
                    <a:pt x="0" y="2230247"/>
                  </a:lnTo>
                  <a:lnTo>
                    <a:pt x="0" y="247776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15416" y="1846325"/>
            <a:ext cx="3579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NILAM </a:t>
            </a:r>
            <a:r>
              <a:rPr sz="2800" spc="-10" dirty="0">
                <a:solidFill>
                  <a:srgbClr val="FF0000"/>
                </a:solidFill>
                <a:latin typeface="Arial Black"/>
                <a:cs typeface="Arial Black"/>
              </a:rPr>
              <a:t>SEDIA</a:t>
            </a:r>
            <a:r>
              <a:rPr sz="2800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ADA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53667" y="2602992"/>
            <a:ext cx="4121150" cy="2982595"/>
            <a:chOff x="1153667" y="2602992"/>
            <a:chExt cx="4121150" cy="2982595"/>
          </a:xfrm>
        </p:grpSpPr>
        <p:sp>
          <p:nvSpPr>
            <p:cNvPr id="17" name="object 17"/>
            <p:cNvSpPr/>
            <p:nvPr/>
          </p:nvSpPr>
          <p:spPr>
            <a:xfrm>
              <a:off x="1166621" y="2615946"/>
              <a:ext cx="256540" cy="1821180"/>
            </a:xfrm>
            <a:custGeom>
              <a:avLst/>
              <a:gdLst/>
              <a:ahLst/>
              <a:cxnLst/>
              <a:rect l="l" t="t" r="r" b="b"/>
              <a:pathLst>
                <a:path w="256540" h="1821179">
                  <a:moveTo>
                    <a:pt x="0" y="0"/>
                  </a:moveTo>
                  <a:lnTo>
                    <a:pt x="0" y="1821179"/>
                  </a:lnTo>
                  <a:lnTo>
                    <a:pt x="256031" y="1821179"/>
                  </a:lnTo>
                </a:path>
              </a:pathLst>
            </a:custGeom>
            <a:ln w="25908">
              <a:solidFill>
                <a:srgbClr val="3A63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36369" y="3092958"/>
              <a:ext cx="3825240" cy="2479675"/>
            </a:xfrm>
            <a:custGeom>
              <a:avLst/>
              <a:gdLst/>
              <a:ahLst/>
              <a:cxnLst/>
              <a:rect l="l" t="t" r="r" b="b"/>
              <a:pathLst>
                <a:path w="3825240" h="2479675">
                  <a:moveTo>
                    <a:pt x="3577335" y="0"/>
                  </a:moveTo>
                  <a:lnTo>
                    <a:pt x="247904" y="0"/>
                  </a:lnTo>
                  <a:lnTo>
                    <a:pt x="197944" y="5036"/>
                  </a:lnTo>
                  <a:lnTo>
                    <a:pt x="151411" y="19482"/>
                  </a:lnTo>
                  <a:lnTo>
                    <a:pt x="109301" y="42340"/>
                  </a:lnTo>
                  <a:lnTo>
                    <a:pt x="72612" y="72612"/>
                  </a:lnTo>
                  <a:lnTo>
                    <a:pt x="42340" y="109301"/>
                  </a:lnTo>
                  <a:lnTo>
                    <a:pt x="19482" y="151411"/>
                  </a:lnTo>
                  <a:lnTo>
                    <a:pt x="5036" y="197944"/>
                  </a:lnTo>
                  <a:lnTo>
                    <a:pt x="0" y="247903"/>
                  </a:lnTo>
                  <a:lnTo>
                    <a:pt x="0" y="2231643"/>
                  </a:lnTo>
                  <a:lnTo>
                    <a:pt x="5036" y="2281603"/>
                  </a:lnTo>
                  <a:lnTo>
                    <a:pt x="19482" y="2328136"/>
                  </a:lnTo>
                  <a:lnTo>
                    <a:pt x="42340" y="2370246"/>
                  </a:lnTo>
                  <a:lnTo>
                    <a:pt x="72612" y="2406935"/>
                  </a:lnTo>
                  <a:lnTo>
                    <a:pt x="109301" y="2437207"/>
                  </a:lnTo>
                  <a:lnTo>
                    <a:pt x="151411" y="2460065"/>
                  </a:lnTo>
                  <a:lnTo>
                    <a:pt x="197944" y="2474511"/>
                  </a:lnTo>
                  <a:lnTo>
                    <a:pt x="247904" y="2479547"/>
                  </a:lnTo>
                  <a:lnTo>
                    <a:pt x="3577335" y="2479547"/>
                  </a:lnTo>
                  <a:lnTo>
                    <a:pt x="3627295" y="2474511"/>
                  </a:lnTo>
                  <a:lnTo>
                    <a:pt x="3673828" y="2460065"/>
                  </a:lnTo>
                  <a:lnTo>
                    <a:pt x="3715938" y="2437207"/>
                  </a:lnTo>
                  <a:lnTo>
                    <a:pt x="3752627" y="2406935"/>
                  </a:lnTo>
                  <a:lnTo>
                    <a:pt x="3782899" y="2370246"/>
                  </a:lnTo>
                  <a:lnTo>
                    <a:pt x="3805757" y="2328136"/>
                  </a:lnTo>
                  <a:lnTo>
                    <a:pt x="3820203" y="2281603"/>
                  </a:lnTo>
                  <a:lnTo>
                    <a:pt x="3825240" y="2231643"/>
                  </a:lnTo>
                  <a:lnTo>
                    <a:pt x="3825240" y="247903"/>
                  </a:lnTo>
                  <a:lnTo>
                    <a:pt x="3820203" y="197944"/>
                  </a:lnTo>
                  <a:lnTo>
                    <a:pt x="3805757" y="151411"/>
                  </a:lnTo>
                  <a:lnTo>
                    <a:pt x="3782899" y="109301"/>
                  </a:lnTo>
                  <a:lnTo>
                    <a:pt x="3752627" y="72612"/>
                  </a:lnTo>
                  <a:lnTo>
                    <a:pt x="3715938" y="42340"/>
                  </a:lnTo>
                  <a:lnTo>
                    <a:pt x="3673828" y="19482"/>
                  </a:lnTo>
                  <a:lnTo>
                    <a:pt x="3627295" y="5036"/>
                  </a:lnTo>
                  <a:lnTo>
                    <a:pt x="3577335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36369" y="3092958"/>
              <a:ext cx="3825240" cy="2479675"/>
            </a:xfrm>
            <a:custGeom>
              <a:avLst/>
              <a:gdLst/>
              <a:ahLst/>
              <a:cxnLst/>
              <a:rect l="l" t="t" r="r" b="b"/>
              <a:pathLst>
                <a:path w="3825240" h="2479675">
                  <a:moveTo>
                    <a:pt x="0" y="247903"/>
                  </a:moveTo>
                  <a:lnTo>
                    <a:pt x="5036" y="197944"/>
                  </a:lnTo>
                  <a:lnTo>
                    <a:pt x="19482" y="151411"/>
                  </a:lnTo>
                  <a:lnTo>
                    <a:pt x="42340" y="109301"/>
                  </a:lnTo>
                  <a:lnTo>
                    <a:pt x="72612" y="72612"/>
                  </a:lnTo>
                  <a:lnTo>
                    <a:pt x="109301" y="42340"/>
                  </a:lnTo>
                  <a:lnTo>
                    <a:pt x="151411" y="19482"/>
                  </a:lnTo>
                  <a:lnTo>
                    <a:pt x="197944" y="5036"/>
                  </a:lnTo>
                  <a:lnTo>
                    <a:pt x="247904" y="0"/>
                  </a:lnTo>
                  <a:lnTo>
                    <a:pt x="3577335" y="0"/>
                  </a:lnTo>
                  <a:lnTo>
                    <a:pt x="3627295" y="5036"/>
                  </a:lnTo>
                  <a:lnTo>
                    <a:pt x="3673828" y="19482"/>
                  </a:lnTo>
                  <a:lnTo>
                    <a:pt x="3715938" y="42340"/>
                  </a:lnTo>
                  <a:lnTo>
                    <a:pt x="3752627" y="72612"/>
                  </a:lnTo>
                  <a:lnTo>
                    <a:pt x="3782899" y="109301"/>
                  </a:lnTo>
                  <a:lnTo>
                    <a:pt x="3805757" y="151411"/>
                  </a:lnTo>
                  <a:lnTo>
                    <a:pt x="3820203" y="197944"/>
                  </a:lnTo>
                  <a:lnTo>
                    <a:pt x="3825240" y="247903"/>
                  </a:lnTo>
                  <a:lnTo>
                    <a:pt x="3825240" y="2231643"/>
                  </a:lnTo>
                  <a:lnTo>
                    <a:pt x="3820203" y="2281603"/>
                  </a:lnTo>
                  <a:lnTo>
                    <a:pt x="3805757" y="2328136"/>
                  </a:lnTo>
                  <a:lnTo>
                    <a:pt x="3782899" y="2370246"/>
                  </a:lnTo>
                  <a:lnTo>
                    <a:pt x="3752627" y="2406935"/>
                  </a:lnTo>
                  <a:lnTo>
                    <a:pt x="3715938" y="2437207"/>
                  </a:lnTo>
                  <a:lnTo>
                    <a:pt x="3673828" y="2460065"/>
                  </a:lnTo>
                  <a:lnTo>
                    <a:pt x="3627295" y="2474511"/>
                  </a:lnTo>
                  <a:lnTo>
                    <a:pt x="3577335" y="2479547"/>
                  </a:lnTo>
                  <a:lnTo>
                    <a:pt x="247904" y="2479547"/>
                  </a:lnTo>
                  <a:lnTo>
                    <a:pt x="197944" y="2474511"/>
                  </a:lnTo>
                  <a:lnTo>
                    <a:pt x="151411" y="2460065"/>
                  </a:lnTo>
                  <a:lnTo>
                    <a:pt x="109301" y="2437207"/>
                  </a:lnTo>
                  <a:lnTo>
                    <a:pt x="72612" y="2406935"/>
                  </a:lnTo>
                  <a:lnTo>
                    <a:pt x="42340" y="2370246"/>
                  </a:lnTo>
                  <a:lnTo>
                    <a:pt x="19482" y="2328136"/>
                  </a:lnTo>
                  <a:lnTo>
                    <a:pt x="5036" y="2281603"/>
                  </a:lnTo>
                  <a:lnTo>
                    <a:pt x="0" y="2231643"/>
                  </a:lnTo>
                  <a:lnTo>
                    <a:pt x="0" y="247903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528699" y="3273678"/>
            <a:ext cx="3131820" cy="6432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91465" marR="5080" indent="-279400">
              <a:lnSpc>
                <a:spcPct val="102499"/>
              </a:lnSpc>
              <a:spcBef>
                <a:spcPts val="40"/>
              </a:spcBef>
              <a:tabLst>
                <a:tab pos="265430" algn="l"/>
                <a:tab pos="2693035" algn="l"/>
              </a:tabLst>
            </a:pPr>
            <a:r>
              <a:rPr sz="2000" dirty="0">
                <a:latin typeface="Arial Black"/>
                <a:cs typeface="Arial Black"/>
              </a:rPr>
              <a:t>-	</a:t>
            </a:r>
            <a:r>
              <a:rPr sz="2000" dirty="0">
                <a:latin typeface="Arial"/>
                <a:cs typeface="Arial"/>
              </a:rPr>
              <a:t>Kuanti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</a:t>
            </a:r>
            <a:r>
              <a:rPr sz="2000" spc="5" dirty="0">
                <a:latin typeface="Arial"/>
                <a:cs typeface="Arial"/>
              </a:rPr>
              <a:t>uk</a:t>
            </a:r>
            <a:r>
              <a:rPr sz="2000" dirty="0">
                <a:latin typeface="Arial"/>
                <a:cs typeface="Arial"/>
              </a:rPr>
              <a:t>u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diba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a	dan  rumusan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8699" y="4188333"/>
            <a:ext cx="3093085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430" algn="l"/>
              </a:tabLst>
            </a:pPr>
            <a:r>
              <a:rPr sz="2000" dirty="0">
                <a:solidFill>
                  <a:srgbClr val="6F2F9F"/>
                </a:solidFill>
                <a:latin typeface="Arial Black"/>
                <a:cs typeface="Arial Black"/>
              </a:rPr>
              <a:t>-	</a:t>
            </a:r>
            <a:r>
              <a:rPr sz="2000" dirty="0">
                <a:latin typeface="Arial"/>
                <a:cs typeface="Arial"/>
              </a:rPr>
              <a:t>NILAM :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Jauhari</a:t>
            </a:r>
            <a:endParaRPr sz="2000">
              <a:latin typeface="Arial"/>
              <a:cs typeface="Arial"/>
            </a:endParaRPr>
          </a:p>
          <a:p>
            <a:pPr marL="1199515">
              <a:lnSpc>
                <a:spcPct val="100000"/>
              </a:lnSpc>
              <a:spcBef>
                <a:spcPts val="60"/>
              </a:spcBef>
            </a:pPr>
            <a:r>
              <a:rPr sz="2000" spc="5" dirty="0">
                <a:latin typeface="Arial"/>
                <a:cs typeface="Arial"/>
              </a:rPr>
              <a:t>Rakan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Pembaca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41950" y="1676780"/>
            <a:ext cx="314134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915669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 Black"/>
                <a:cs typeface="Arial Black"/>
              </a:rPr>
              <a:t>NILAM  DITAMB</a:t>
            </a:r>
            <a:r>
              <a:rPr sz="2800" spc="-20" dirty="0">
                <a:latin typeface="Arial Black"/>
                <a:cs typeface="Arial Black"/>
              </a:rPr>
              <a:t>A</a:t>
            </a:r>
            <a:r>
              <a:rPr sz="2800" spc="-5" dirty="0">
                <a:latin typeface="Arial Black"/>
                <a:cs typeface="Arial Black"/>
              </a:rPr>
              <a:t>HBAIK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599938" y="2622042"/>
            <a:ext cx="429895" cy="1894839"/>
          </a:xfrm>
          <a:custGeom>
            <a:avLst/>
            <a:gdLst/>
            <a:ahLst/>
            <a:cxnLst/>
            <a:rect l="l" t="t" r="r" b="b"/>
            <a:pathLst>
              <a:path w="429895" h="1894839">
                <a:moveTo>
                  <a:pt x="0" y="0"/>
                </a:moveTo>
                <a:lnTo>
                  <a:pt x="0" y="1894332"/>
                </a:lnTo>
                <a:lnTo>
                  <a:pt x="429767" y="1894332"/>
                </a:lnTo>
              </a:path>
            </a:pathLst>
          </a:custGeom>
          <a:ln w="25907">
            <a:solidFill>
              <a:srgbClr val="3A63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203060" y="3185502"/>
            <a:ext cx="5248275" cy="223393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17170" indent="-205104">
              <a:lnSpc>
                <a:spcPct val="100000"/>
              </a:lnSpc>
              <a:spcBef>
                <a:spcPts val="670"/>
              </a:spcBef>
              <a:buSzPct val="68750"/>
              <a:buFont typeface="Arial Black"/>
              <a:buChar char="-"/>
              <a:tabLst>
                <a:tab pos="217170" algn="l"/>
                <a:tab pos="217804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Kuantiti dan kualiti bahan</a:t>
            </a:r>
            <a:r>
              <a:rPr sz="2400" i="1" spc="6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bacaan</a:t>
            </a:r>
            <a:endParaRPr sz="2400">
              <a:latin typeface="Arial"/>
              <a:cs typeface="Arial"/>
            </a:endParaRPr>
          </a:p>
          <a:p>
            <a:pPr marL="197485" marR="5080" indent="-169545">
              <a:lnSpc>
                <a:spcPct val="101299"/>
              </a:lnSpc>
              <a:spcBef>
                <a:spcPts val="595"/>
              </a:spcBef>
              <a:buClr>
                <a:srgbClr val="6F2F9F"/>
              </a:buClr>
              <a:buSzPct val="104166"/>
              <a:buFont typeface="Arial Black"/>
              <a:buChar char="-"/>
              <a:tabLst>
                <a:tab pos="233045" algn="l"/>
              </a:tabLst>
            </a:pPr>
            <a:r>
              <a:rPr dirty="0"/>
              <a:t>	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Aktiviti bacaan diikuti pelbagai aktiviti  pengayaan</a:t>
            </a:r>
            <a:endParaRPr sz="2400">
              <a:latin typeface="Arial"/>
              <a:cs typeface="Arial"/>
            </a:endParaRPr>
          </a:p>
          <a:p>
            <a:pPr marL="248920" indent="-203835">
              <a:lnSpc>
                <a:spcPct val="100000"/>
              </a:lnSpc>
              <a:spcBef>
                <a:spcPts val="995"/>
              </a:spcBef>
              <a:buSzPct val="104166"/>
              <a:buFont typeface="Arial Black"/>
              <a:buChar char="-"/>
              <a:tabLst>
                <a:tab pos="249554" algn="l"/>
              </a:tabLst>
            </a:pP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Semua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murid terlibat dalam</a:t>
            </a:r>
            <a:r>
              <a:rPr sz="2400" i="1" spc="9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aktiviti</a:t>
            </a:r>
            <a:endParaRPr sz="2400">
              <a:latin typeface="Arial"/>
              <a:cs typeface="Arial"/>
            </a:endParaRPr>
          </a:p>
          <a:p>
            <a:pPr marL="248920" indent="-203835">
              <a:lnSpc>
                <a:spcPct val="100000"/>
              </a:lnSpc>
              <a:spcBef>
                <a:spcPts val="380"/>
              </a:spcBef>
              <a:buSzPct val="104166"/>
              <a:buFont typeface="Arial Black"/>
              <a:buChar char="-"/>
              <a:tabLst>
                <a:tab pos="249554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Menggalakkan pelibatan murid</a:t>
            </a:r>
            <a:r>
              <a:rPr sz="2400" i="1" spc="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lelaki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00" y="524230"/>
            <a:ext cx="9394190" cy="832485"/>
            <a:chOff x="1371600" y="524230"/>
            <a:chExt cx="9394190" cy="832485"/>
          </a:xfrm>
        </p:grpSpPr>
        <p:sp>
          <p:nvSpPr>
            <p:cNvPr id="3" name="object 3"/>
            <p:cNvSpPr/>
            <p:nvPr/>
          </p:nvSpPr>
          <p:spPr>
            <a:xfrm>
              <a:off x="1458468" y="524230"/>
              <a:ext cx="9220200" cy="731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71600" y="528827"/>
              <a:ext cx="9393936" cy="8275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05712" y="551687"/>
              <a:ext cx="9130284" cy="6416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PELIBATAN </a:t>
            </a:r>
            <a:r>
              <a:rPr sz="2800" spc="-5" dirty="0"/>
              <a:t>MURID, </a:t>
            </a:r>
            <a:r>
              <a:rPr sz="2800" spc="-10" dirty="0"/>
              <a:t>IBUBAPA </a:t>
            </a:r>
            <a:r>
              <a:rPr sz="2800" spc="-5" dirty="0"/>
              <a:t>DAN</a:t>
            </a:r>
            <a:r>
              <a:rPr sz="2800" spc="114" dirty="0"/>
              <a:t> </a:t>
            </a:r>
            <a:r>
              <a:rPr sz="2800" spc="-5" dirty="0"/>
              <a:t>KOMUNITI</a:t>
            </a:r>
            <a:endParaRPr sz="2800"/>
          </a:p>
        </p:txBody>
      </p:sp>
      <p:grpSp>
        <p:nvGrpSpPr>
          <p:cNvPr id="7" name="object 7"/>
          <p:cNvGrpSpPr/>
          <p:nvPr/>
        </p:nvGrpSpPr>
        <p:grpSpPr>
          <a:xfrm>
            <a:off x="402272" y="1458404"/>
            <a:ext cx="4345305" cy="4410710"/>
            <a:chOff x="402272" y="1458404"/>
            <a:chExt cx="4345305" cy="4410710"/>
          </a:xfrm>
        </p:grpSpPr>
        <p:sp>
          <p:nvSpPr>
            <p:cNvPr id="8" name="object 8"/>
            <p:cNvSpPr/>
            <p:nvPr/>
          </p:nvSpPr>
          <p:spPr>
            <a:xfrm>
              <a:off x="1180337" y="3121913"/>
              <a:ext cx="3554095" cy="2734310"/>
            </a:xfrm>
            <a:custGeom>
              <a:avLst/>
              <a:gdLst/>
              <a:ahLst/>
              <a:cxnLst/>
              <a:rect l="l" t="t" r="r" b="b"/>
              <a:pathLst>
                <a:path w="3554095" h="2734310">
                  <a:moveTo>
                    <a:pt x="3280537" y="0"/>
                  </a:moveTo>
                  <a:lnTo>
                    <a:pt x="273431" y="0"/>
                  </a:lnTo>
                  <a:lnTo>
                    <a:pt x="224283" y="4405"/>
                  </a:lnTo>
                  <a:lnTo>
                    <a:pt x="178025" y="17107"/>
                  </a:lnTo>
                  <a:lnTo>
                    <a:pt x="135429" y="37333"/>
                  </a:lnTo>
                  <a:lnTo>
                    <a:pt x="97266" y="64310"/>
                  </a:lnTo>
                  <a:lnTo>
                    <a:pt x="64310" y="97266"/>
                  </a:lnTo>
                  <a:lnTo>
                    <a:pt x="37333" y="135429"/>
                  </a:lnTo>
                  <a:lnTo>
                    <a:pt x="17107" y="178025"/>
                  </a:lnTo>
                  <a:lnTo>
                    <a:pt x="4405" y="224283"/>
                  </a:lnTo>
                  <a:lnTo>
                    <a:pt x="0" y="273431"/>
                  </a:lnTo>
                  <a:lnTo>
                    <a:pt x="0" y="2460625"/>
                  </a:lnTo>
                  <a:lnTo>
                    <a:pt x="4405" y="2509778"/>
                  </a:lnTo>
                  <a:lnTo>
                    <a:pt x="17107" y="2556040"/>
                  </a:lnTo>
                  <a:lnTo>
                    <a:pt x="37333" y="2598638"/>
                  </a:lnTo>
                  <a:lnTo>
                    <a:pt x="64310" y="2636799"/>
                  </a:lnTo>
                  <a:lnTo>
                    <a:pt x="97266" y="2669753"/>
                  </a:lnTo>
                  <a:lnTo>
                    <a:pt x="135429" y="2696728"/>
                  </a:lnTo>
                  <a:lnTo>
                    <a:pt x="178025" y="2716951"/>
                  </a:lnTo>
                  <a:lnTo>
                    <a:pt x="224283" y="2729651"/>
                  </a:lnTo>
                  <a:lnTo>
                    <a:pt x="273431" y="2734056"/>
                  </a:lnTo>
                  <a:lnTo>
                    <a:pt x="3280537" y="2734056"/>
                  </a:lnTo>
                  <a:lnTo>
                    <a:pt x="3329684" y="2729651"/>
                  </a:lnTo>
                  <a:lnTo>
                    <a:pt x="3375942" y="2716951"/>
                  </a:lnTo>
                  <a:lnTo>
                    <a:pt x="3418538" y="2696728"/>
                  </a:lnTo>
                  <a:lnTo>
                    <a:pt x="3456701" y="2669753"/>
                  </a:lnTo>
                  <a:lnTo>
                    <a:pt x="3489657" y="2636799"/>
                  </a:lnTo>
                  <a:lnTo>
                    <a:pt x="3516634" y="2598638"/>
                  </a:lnTo>
                  <a:lnTo>
                    <a:pt x="3536860" y="2556040"/>
                  </a:lnTo>
                  <a:lnTo>
                    <a:pt x="3549562" y="2509778"/>
                  </a:lnTo>
                  <a:lnTo>
                    <a:pt x="3553967" y="2460625"/>
                  </a:lnTo>
                  <a:lnTo>
                    <a:pt x="3553967" y="273431"/>
                  </a:lnTo>
                  <a:lnTo>
                    <a:pt x="3549562" y="224283"/>
                  </a:lnTo>
                  <a:lnTo>
                    <a:pt x="3536860" y="178025"/>
                  </a:lnTo>
                  <a:lnTo>
                    <a:pt x="3516634" y="135429"/>
                  </a:lnTo>
                  <a:lnTo>
                    <a:pt x="3489657" y="97266"/>
                  </a:lnTo>
                  <a:lnTo>
                    <a:pt x="3456701" y="64310"/>
                  </a:lnTo>
                  <a:lnTo>
                    <a:pt x="3418538" y="37333"/>
                  </a:lnTo>
                  <a:lnTo>
                    <a:pt x="3375942" y="17107"/>
                  </a:lnTo>
                  <a:lnTo>
                    <a:pt x="3329684" y="4405"/>
                  </a:lnTo>
                  <a:lnTo>
                    <a:pt x="3280537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0337" y="3121913"/>
              <a:ext cx="3554095" cy="2734310"/>
            </a:xfrm>
            <a:custGeom>
              <a:avLst/>
              <a:gdLst/>
              <a:ahLst/>
              <a:cxnLst/>
              <a:rect l="l" t="t" r="r" b="b"/>
              <a:pathLst>
                <a:path w="3554095" h="2734310">
                  <a:moveTo>
                    <a:pt x="0" y="273431"/>
                  </a:moveTo>
                  <a:lnTo>
                    <a:pt x="4405" y="224283"/>
                  </a:lnTo>
                  <a:lnTo>
                    <a:pt x="17107" y="178025"/>
                  </a:lnTo>
                  <a:lnTo>
                    <a:pt x="37333" y="135429"/>
                  </a:lnTo>
                  <a:lnTo>
                    <a:pt x="64310" y="97266"/>
                  </a:lnTo>
                  <a:lnTo>
                    <a:pt x="97266" y="64310"/>
                  </a:lnTo>
                  <a:lnTo>
                    <a:pt x="135429" y="37333"/>
                  </a:lnTo>
                  <a:lnTo>
                    <a:pt x="178025" y="17107"/>
                  </a:lnTo>
                  <a:lnTo>
                    <a:pt x="224283" y="4405"/>
                  </a:lnTo>
                  <a:lnTo>
                    <a:pt x="273431" y="0"/>
                  </a:lnTo>
                  <a:lnTo>
                    <a:pt x="3280537" y="0"/>
                  </a:lnTo>
                  <a:lnTo>
                    <a:pt x="3329684" y="4405"/>
                  </a:lnTo>
                  <a:lnTo>
                    <a:pt x="3375942" y="17107"/>
                  </a:lnTo>
                  <a:lnTo>
                    <a:pt x="3418538" y="37333"/>
                  </a:lnTo>
                  <a:lnTo>
                    <a:pt x="3456701" y="64310"/>
                  </a:lnTo>
                  <a:lnTo>
                    <a:pt x="3489657" y="97266"/>
                  </a:lnTo>
                  <a:lnTo>
                    <a:pt x="3516634" y="135429"/>
                  </a:lnTo>
                  <a:lnTo>
                    <a:pt x="3536860" y="178025"/>
                  </a:lnTo>
                  <a:lnTo>
                    <a:pt x="3549562" y="224283"/>
                  </a:lnTo>
                  <a:lnTo>
                    <a:pt x="3553967" y="273431"/>
                  </a:lnTo>
                  <a:lnTo>
                    <a:pt x="3553967" y="2460625"/>
                  </a:lnTo>
                  <a:lnTo>
                    <a:pt x="3549562" y="2509778"/>
                  </a:lnTo>
                  <a:lnTo>
                    <a:pt x="3536860" y="2556040"/>
                  </a:lnTo>
                  <a:lnTo>
                    <a:pt x="3516634" y="2598638"/>
                  </a:lnTo>
                  <a:lnTo>
                    <a:pt x="3489657" y="2636799"/>
                  </a:lnTo>
                  <a:lnTo>
                    <a:pt x="3456701" y="2669753"/>
                  </a:lnTo>
                  <a:lnTo>
                    <a:pt x="3418538" y="2696728"/>
                  </a:lnTo>
                  <a:lnTo>
                    <a:pt x="3375942" y="2716951"/>
                  </a:lnTo>
                  <a:lnTo>
                    <a:pt x="3329684" y="2729651"/>
                  </a:lnTo>
                  <a:lnTo>
                    <a:pt x="3280537" y="2734056"/>
                  </a:lnTo>
                  <a:lnTo>
                    <a:pt x="273431" y="2734056"/>
                  </a:lnTo>
                  <a:lnTo>
                    <a:pt x="224283" y="2729651"/>
                  </a:lnTo>
                  <a:lnTo>
                    <a:pt x="178025" y="2716951"/>
                  </a:lnTo>
                  <a:lnTo>
                    <a:pt x="135429" y="2696728"/>
                  </a:lnTo>
                  <a:lnTo>
                    <a:pt x="97266" y="2669753"/>
                  </a:lnTo>
                  <a:lnTo>
                    <a:pt x="64310" y="2636799"/>
                  </a:lnTo>
                  <a:lnTo>
                    <a:pt x="37333" y="2598638"/>
                  </a:lnTo>
                  <a:lnTo>
                    <a:pt x="17107" y="2556040"/>
                  </a:lnTo>
                  <a:lnTo>
                    <a:pt x="4405" y="2509778"/>
                  </a:lnTo>
                  <a:lnTo>
                    <a:pt x="0" y="2460625"/>
                  </a:lnTo>
                  <a:lnTo>
                    <a:pt x="0" y="273431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5289" y="1471421"/>
              <a:ext cx="4078604" cy="1036319"/>
            </a:xfrm>
            <a:custGeom>
              <a:avLst/>
              <a:gdLst/>
              <a:ahLst/>
              <a:cxnLst/>
              <a:rect l="l" t="t" r="r" b="b"/>
              <a:pathLst>
                <a:path w="4078604" h="1036319">
                  <a:moveTo>
                    <a:pt x="3974592" y="0"/>
                  </a:moveTo>
                  <a:lnTo>
                    <a:pt x="103631" y="0"/>
                  </a:lnTo>
                  <a:lnTo>
                    <a:pt x="63291" y="8137"/>
                  </a:lnTo>
                  <a:lnTo>
                    <a:pt x="30351" y="30337"/>
                  </a:lnTo>
                  <a:lnTo>
                    <a:pt x="8143" y="63275"/>
                  </a:lnTo>
                  <a:lnTo>
                    <a:pt x="0" y="103631"/>
                  </a:lnTo>
                  <a:lnTo>
                    <a:pt x="0" y="932688"/>
                  </a:lnTo>
                  <a:lnTo>
                    <a:pt x="8143" y="973044"/>
                  </a:lnTo>
                  <a:lnTo>
                    <a:pt x="30351" y="1005982"/>
                  </a:lnTo>
                  <a:lnTo>
                    <a:pt x="63291" y="1028182"/>
                  </a:lnTo>
                  <a:lnTo>
                    <a:pt x="103631" y="1036319"/>
                  </a:lnTo>
                  <a:lnTo>
                    <a:pt x="3974592" y="1036319"/>
                  </a:lnTo>
                  <a:lnTo>
                    <a:pt x="4014948" y="1028182"/>
                  </a:lnTo>
                  <a:lnTo>
                    <a:pt x="4047886" y="1005982"/>
                  </a:lnTo>
                  <a:lnTo>
                    <a:pt x="4070086" y="973044"/>
                  </a:lnTo>
                  <a:lnTo>
                    <a:pt x="4078224" y="932688"/>
                  </a:lnTo>
                  <a:lnTo>
                    <a:pt x="4078224" y="103631"/>
                  </a:lnTo>
                  <a:lnTo>
                    <a:pt x="4070086" y="63275"/>
                  </a:lnTo>
                  <a:lnTo>
                    <a:pt x="4047886" y="30337"/>
                  </a:lnTo>
                  <a:lnTo>
                    <a:pt x="4014948" y="8137"/>
                  </a:lnTo>
                  <a:lnTo>
                    <a:pt x="3974592" y="0"/>
                  </a:lnTo>
                  <a:close/>
                </a:path>
              </a:pathLst>
            </a:custGeom>
            <a:solidFill>
              <a:srgbClr val="92C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5289" y="1471421"/>
              <a:ext cx="4078604" cy="1036319"/>
            </a:xfrm>
            <a:custGeom>
              <a:avLst/>
              <a:gdLst/>
              <a:ahLst/>
              <a:cxnLst/>
              <a:rect l="l" t="t" r="r" b="b"/>
              <a:pathLst>
                <a:path w="4078604" h="1036319">
                  <a:moveTo>
                    <a:pt x="0" y="103631"/>
                  </a:moveTo>
                  <a:lnTo>
                    <a:pt x="8143" y="63275"/>
                  </a:lnTo>
                  <a:lnTo>
                    <a:pt x="30351" y="30337"/>
                  </a:lnTo>
                  <a:lnTo>
                    <a:pt x="63291" y="8137"/>
                  </a:lnTo>
                  <a:lnTo>
                    <a:pt x="103631" y="0"/>
                  </a:lnTo>
                  <a:lnTo>
                    <a:pt x="3974592" y="0"/>
                  </a:lnTo>
                  <a:lnTo>
                    <a:pt x="4014948" y="8137"/>
                  </a:lnTo>
                  <a:lnTo>
                    <a:pt x="4047886" y="30337"/>
                  </a:lnTo>
                  <a:lnTo>
                    <a:pt x="4070086" y="63275"/>
                  </a:lnTo>
                  <a:lnTo>
                    <a:pt x="4078224" y="103631"/>
                  </a:lnTo>
                  <a:lnTo>
                    <a:pt x="4078224" y="932688"/>
                  </a:lnTo>
                  <a:lnTo>
                    <a:pt x="4070086" y="973044"/>
                  </a:lnTo>
                  <a:lnTo>
                    <a:pt x="4047886" y="1005982"/>
                  </a:lnTo>
                  <a:lnTo>
                    <a:pt x="4014948" y="1028182"/>
                  </a:lnTo>
                  <a:lnTo>
                    <a:pt x="3974592" y="1036319"/>
                  </a:lnTo>
                  <a:lnTo>
                    <a:pt x="103631" y="1036319"/>
                  </a:lnTo>
                  <a:lnTo>
                    <a:pt x="63291" y="1028182"/>
                  </a:lnTo>
                  <a:lnTo>
                    <a:pt x="30351" y="1005982"/>
                  </a:lnTo>
                  <a:lnTo>
                    <a:pt x="8143" y="973044"/>
                  </a:lnTo>
                  <a:lnTo>
                    <a:pt x="0" y="932688"/>
                  </a:lnTo>
                  <a:lnTo>
                    <a:pt x="0" y="10363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134292" y="1458404"/>
            <a:ext cx="6943725" cy="4455160"/>
            <a:chOff x="5134292" y="1458404"/>
            <a:chExt cx="6943725" cy="4455160"/>
          </a:xfrm>
        </p:grpSpPr>
        <p:sp>
          <p:nvSpPr>
            <p:cNvPr id="13" name="object 13"/>
            <p:cNvSpPr/>
            <p:nvPr/>
          </p:nvSpPr>
          <p:spPr>
            <a:xfrm>
              <a:off x="5976365" y="3121913"/>
              <a:ext cx="6088380" cy="2778760"/>
            </a:xfrm>
            <a:custGeom>
              <a:avLst/>
              <a:gdLst/>
              <a:ahLst/>
              <a:cxnLst/>
              <a:rect l="l" t="t" r="r" b="b"/>
              <a:pathLst>
                <a:path w="6088380" h="2778760">
                  <a:moveTo>
                    <a:pt x="5810504" y="0"/>
                  </a:moveTo>
                  <a:lnTo>
                    <a:pt x="277875" y="0"/>
                  </a:lnTo>
                  <a:lnTo>
                    <a:pt x="232784" y="3634"/>
                  </a:lnTo>
                  <a:lnTo>
                    <a:pt x="190016" y="14158"/>
                  </a:lnTo>
                  <a:lnTo>
                    <a:pt x="150142" y="31001"/>
                  </a:lnTo>
                  <a:lnTo>
                    <a:pt x="113733" y="53591"/>
                  </a:lnTo>
                  <a:lnTo>
                    <a:pt x="81359" y="81359"/>
                  </a:lnTo>
                  <a:lnTo>
                    <a:pt x="53591" y="113733"/>
                  </a:lnTo>
                  <a:lnTo>
                    <a:pt x="31001" y="150142"/>
                  </a:lnTo>
                  <a:lnTo>
                    <a:pt x="14158" y="190016"/>
                  </a:lnTo>
                  <a:lnTo>
                    <a:pt x="3634" y="232784"/>
                  </a:lnTo>
                  <a:lnTo>
                    <a:pt x="0" y="277875"/>
                  </a:lnTo>
                  <a:lnTo>
                    <a:pt x="0" y="2500426"/>
                  </a:lnTo>
                  <a:lnTo>
                    <a:pt x="3634" y="2545492"/>
                  </a:lnTo>
                  <a:lnTo>
                    <a:pt x="14158" y="2588242"/>
                  </a:lnTo>
                  <a:lnTo>
                    <a:pt x="31001" y="2628104"/>
                  </a:lnTo>
                  <a:lnTo>
                    <a:pt x="53591" y="2664507"/>
                  </a:lnTo>
                  <a:lnTo>
                    <a:pt x="81359" y="2696879"/>
                  </a:lnTo>
                  <a:lnTo>
                    <a:pt x="113733" y="2724648"/>
                  </a:lnTo>
                  <a:lnTo>
                    <a:pt x="150142" y="2747242"/>
                  </a:lnTo>
                  <a:lnTo>
                    <a:pt x="190016" y="2764088"/>
                  </a:lnTo>
                  <a:lnTo>
                    <a:pt x="232784" y="2774615"/>
                  </a:lnTo>
                  <a:lnTo>
                    <a:pt x="277875" y="2778252"/>
                  </a:lnTo>
                  <a:lnTo>
                    <a:pt x="5810504" y="2778252"/>
                  </a:lnTo>
                  <a:lnTo>
                    <a:pt x="5855595" y="2774615"/>
                  </a:lnTo>
                  <a:lnTo>
                    <a:pt x="5898363" y="2764088"/>
                  </a:lnTo>
                  <a:lnTo>
                    <a:pt x="5938237" y="2747242"/>
                  </a:lnTo>
                  <a:lnTo>
                    <a:pt x="5974646" y="2724648"/>
                  </a:lnTo>
                  <a:lnTo>
                    <a:pt x="6007020" y="2696879"/>
                  </a:lnTo>
                  <a:lnTo>
                    <a:pt x="6034788" y="2664507"/>
                  </a:lnTo>
                  <a:lnTo>
                    <a:pt x="6057378" y="2628104"/>
                  </a:lnTo>
                  <a:lnTo>
                    <a:pt x="6074221" y="2588242"/>
                  </a:lnTo>
                  <a:lnTo>
                    <a:pt x="6084745" y="2545492"/>
                  </a:lnTo>
                  <a:lnTo>
                    <a:pt x="6088380" y="2500426"/>
                  </a:lnTo>
                  <a:lnTo>
                    <a:pt x="6088380" y="277875"/>
                  </a:lnTo>
                  <a:lnTo>
                    <a:pt x="6084745" y="232784"/>
                  </a:lnTo>
                  <a:lnTo>
                    <a:pt x="6074221" y="190016"/>
                  </a:lnTo>
                  <a:lnTo>
                    <a:pt x="6057378" y="150142"/>
                  </a:lnTo>
                  <a:lnTo>
                    <a:pt x="6034788" y="113733"/>
                  </a:lnTo>
                  <a:lnTo>
                    <a:pt x="6007020" y="81359"/>
                  </a:lnTo>
                  <a:lnTo>
                    <a:pt x="5974646" y="53591"/>
                  </a:lnTo>
                  <a:lnTo>
                    <a:pt x="5938237" y="31001"/>
                  </a:lnTo>
                  <a:lnTo>
                    <a:pt x="5898363" y="14158"/>
                  </a:lnTo>
                  <a:lnTo>
                    <a:pt x="5855595" y="3634"/>
                  </a:lnTo>
                  <a:lnTo>
                    <a:pt x="5810504" y="0"/>
                  </a:lnTo>
                  <a:close/>
                </a:path>
              </a:pathLst>
            </a:custGeom>
            <a:solidFill>
              <a:srgbClr val="FFCC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76365" y="3121913"/>
              <a:ext cx="6088380" cy="2778760"/>
            </a:xfrm>
            <a:custGeom>
              <a:avLst/>
              <a:gdLst/>
              <a:ahLst/>
              <a:cxnLst/>
              <a:rect l="l" t="t" r="r" b="b"/>
              <a:pathLst>
                <a:path w="6088380" h="2778760">
                  <a:moveTo>
                    <a:pt x="0" y="277875"/>
                  </a:moveTo>
                  <a:lnTo>
                    <a:pt x="3634" y="232784"/>
                  </a:lnTo>
                  <a:lnTo>
                    <a:pt x="14158" y="190016"/>
                  </a:lnTo>
                  <a:lnTo>
                    <a:pt x="31001" y="150142"/>
                  </a:lnTo>
                  <a:lnTo>
                    <a:pt x="53591" y="113733"/>
                  </a:lnTo>
                  <a:lnTo>
                    <a:pt x="81359" y="81359"/>
                  </a:lnTo>
                  <a:lnTo>
                    <a:pt x="113733" y="53591"/>
                  </a:lnTo>
                  <a:lnTo>
                    <a:pt x="150142" y="31001"/>
                  </a:lnTo>
                  <a:lnTo>
                    <a:pt x="190016" y="14158"/>
                  </a:lnTo>
                  <a:lnTo>
                    <a:pt x="232784" y="3634"/>
                  </a:lnTo>
                  <a:lnTo>
                    <a:pt x="277875" y="0"/>
                  </a:lnTo>
                  <a:lnTo>
                    <a:pt x="5810504" y="0"/>
                  </a:lnTo>
                  <a:lnTo>
                    <a:pt x="5855595" y="3634"/>
                  </a:lnTo>
                  <a:lnTo>
                    <a:pt x="5898363" y="14158"/>
                  </a:lnTo>
                  <a:lnTo>
                    <a:pt x="5938237" y="31001"/>
                  </a:lnTo>
                  <a:lnTo>
                    <a:pt x="5974646" y="53591"/>
                  </a:lnTo>
                  <a:lnTo>
                    <a:pt x="6007020" y="81359"/>
                  </a:lnTo>
                  <a:lnTo>
                    <a:pt x="6034788" y="113733"/>
                  </a:lnTo>
                  <a:lnTo>
                    <a:pt x="6057378" y="150142"/>
                  </a:lnTo>
                  <a:lnTo>
                    <a:pt x="6074221" y="190016"/>
                  </a:lnTo>
                  <a:lnTo>
                    <a:pt x="6084745" y="232784"/>
                  </a:lnTo>
                  <a:lnTo>
                    <a:pt x="6088380" y="277875"/>
                  </a:lnTo>
                  <a:lnTo>
                    <a:pt x="6088380" y="2500426"/>
                  </a:lnTo>
                  <a:lnTo>
                    <a:pt x="6084745" y="2545492"/>
                  </a:lnTo>
                  <a:lnTo>
                    <a:pt x="6074221" y="2588242"/>
                  </a:lnTo>
                  <a:lnTo>
                    <a:pt x="6057378" y="2628104"/>
                  </a:lnTo>
                  <a:lnTo>
                    <a:pt x="6034788" y="2664507"/>
                  </a:lnTo>
                  <a:lnTo>
                    <a:pt x="6007020" y="2696879"/>
                  </a:lnTo>
                  <a:lnTo>
                    <a:pt x="5974646" y="2724648"/>
                  </a:lnTo>
                  <a:lnTo>
                    <a:pt x="5938237" y="2747242"/>
                  </a:lnTo>
                  <a:lnTo>
                    <a:pt x="5898363" y="2764088"/>
                  </a:lnTo>
                  <a:lnTo>
                    <a:pt x="5855595" y="2774615"/>
                  </a:lnTo>
                  <a:lnTo>
                    <a:pt x="5810504" y="2778252"/>
                  </a:lnTo>
                  <a:lnTo>
                    <a:pt x="277875" y="2778252"/>
                  </a:lnTo>
                  <a:lnTo>
                    <a:pt x="232784" y="2774615"/>
                  </a:lnTo>
                  <a:lnTo>
                    <a:pt x="190016" y="2764088"/>
                  </a:lnTo>
                  <a:lnTo>
                    <a:pt x="150142" y="2747242"/>
                  </a:lnTo>
                  <a:lnTo>
                    <a:pt x="113733" y="2724648"/>
                  </a:lnTo>
                  <a:lnTo>
                    <a:pt x="81359" y="2696879"/>
                  </a:lnTo>
                  <a:lnTo>
                    <a:pt x="53591" y="2664507"/>
                  </a:lnTo>
                  <a:lnTo>
                    <a:pt x="31001" y="2628104"/>
                  </a:lnTo>
                  <a:lnTo>
                    <a:pt x="14158" y="2588242"/>
                  </a:lnTo>
                  <a:lnTo>
                    <a:pt x="3634" y="2545492"/>
                  </a:lnTo>
                  <a:lnTo>
                    <a:pt x="0" y="2500426"/>
                  </a:lnTo>
                  <a:lnTo>
                    <a:pt x="0" y="277875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47309" y="1471421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3635629" y="0"/>
                  </a:moveTo>
                  <a:lnTo>
                    <a:pt x="105790" y="0"/>
                  </a:lnTo>
                  <a:lnTo>
                    <a:pt x="64615" y="8314"/>
                  </a:lnTo>
                  <a:lnTo>
                    <a:pt x="30987" y="30987"/>
                  </a:lnTo>
                  <a:lnTo>
                    <a:pt x="8314" y="64615"/>
                  </a:lnTo>
                  <a:lnTo>
                    <a:pt x="0" y="105790"/>
                  </a:lnTo>
                  <a:lnTo>
                    <a:pt x="0" y="951864"/>
                  </a:lnTo>
                  <a:lnTo>
                    <a:pt x="8314" y="993040"/>
                  </a:lnTo>
                  <a:lnTo>
                    <a:pt x="30987" y="1026667"/>
                  </a:lnTo>
                  <a:lnTo>
                    <a:pt x="64615" y="1049341"/>
                  </a:lnTo>
                  <a:lnTo>
                    <a:pt x="105790" y="1057655"/>
                  </a:lnTo>
                  <a:lnTo>
                    <a:pt x="3635629" y="1057655"/>
                  </a:lnTo>
                  <a:lnTo>
                    <a:pt x="3676804" y="1049341"/>
                  </a:lnTo>
                  <a:lnTo>
                    <a:pt x="3710431" y="1026667"/>
                  </a:lnTo>
                  <a:lnTo>
                    <a:pt x="3733105" y="993040"/>
                  </a:lnTo>
                  <a:lnTo>
                    <a:pt x="3741419" y="951864"/>
                  </a:lnTo>
                  <a:lnTo>
                    <a:pt x="3741419" y="105790"/>
                  </a:lnTo>
                  <a:lnTo>
                    <a:pt x="3733105" y="64615"/>
                  </a:lnTo>
                  <a:lnTo>
                    <a:pt x="3710432" y="30987"/>
                  </a:lnTo>
                  <a:lnTo>
                    <a:pt x="3676804" y="8314"/>
                  </a:lnTo>
                  <a:lnTo>
                    <a:pt x="3635629" y="0"/>
                  </a:lnTo>
                  <a:close/>
                </a:path>
              </a:pathLst>
            </a:custGeom>
            <a:solidFill>
              <a:srgbClr val="FA11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47309" y="1471421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0" y="105790"/>
                  </a:moveTo>
                  <a:lnTo>
                    <a:pt x="8314" y="64615"/>
                  </a:lnTo>
                  <a:lnTo>
                    <a:pt x="30987" y="30987"/>
                  </a:lnTo>
                  <a:lnTo>
                    <a:pt x="64615" y="8314"/>
                  </a:lnTo>
                  <a:lnTo>
                    <a:pt x="105790" y="0"/>
                  </a:lnTo>
                  <a:lnTo>
                    <a:pt x="3635629" y="0"/>
                  </a:lnTo>
                  <a:lnTo>
                    <a:pt x="3676804" y="8314"/>
                  </a:lnTo>
                  <a:lnTo>
                    <a:pt x="3710432" y="30987"/>
                  </a:lnTo>
                  <a:lnTo>
                    <a:pt x="3733105" y="64615"/>
                  </a:lnTo>
                  <a:lnTo>
                    <a:pt x="3741419" y="105790"/>
                  </a:lnTo>
                  <a:lnTo>
                    <a:pt x="3741419" y="951864"/>
                  </a:lnTo>
                  <a:lnTo>
                    <a:pt x="3733105" y="993040"/>
                  </a:lnTo>
                  <a:lnTo>
                    <a:pt x="3710431" y="1026667"/>
                  </a:lnTo>
                  <a:lnTo>
                    <a:pt x="3676804" y="1049341"/>
                  </a:lnTo>
                  <a:lnTo>
                    <a:pt x="3635629" y="1057655"/>
                  </a:lnTo>
                  <a:lnTo>
                    <a:pt x="105790" y="1057655"/>
                  </a:lnTo>
                  <a:lnTo>
                    <a:pt x="64615" y="1049341"/>
                  </a:lnTo>
                  <a:lnTo>
                    <a:pt x="30987" y="1026667"/>
                  </a:lnTo>
                  <a:lnTo>
                    <a:pt x="8314" y="993040"/>
                  </a:lnTo>
                  <a:lnTo>
                    <a:pt x="0" y="951864"/>
                  </a:lnTo>
                  <a:lnTo>
                    <a:pt x="0" y="10579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64565" y="1727454"/>
            <a:ext cx="3579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NILAM </a:t>
            </a:r>
            <a:r>
              <a:rPr sz="2800" spc="-10" dirty="0">
                <a:solidFill>
                  <a:srgbClr val="FF0000"/>
                </a:solidFill>
                <a:latin typeface="Arial Black"/>
                <a:cs typeface="Arial Black"/>
              </a:rPr>
              <a:t>SEDIA</a:t>
            </a:r>
            <a:r>
              <a:rPr sz="2800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ADA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23722" y="2522982"/>
            <a:ext cx="356870" cy="2074545"/>
          </a:xfrm>
          <a:custGeom>
            <a:avLst/>
            <a:gdLst/>
            <a:ahLst/>
            <a:cxnLst/>
            <a:rect l="l" t="t" r="r" b="b"/>
            <a:pathLst>
              <a:path w="356869" h="2074545">
                <a:moveTo>
                  <a:pt x="0" y="0"/>
                </a:moveTo>
                <a:lnTo>
                  <a:pt x="0" y="2074163"/>
                </a:lnTo>
                <a:lnTo>
                  <a:pt x="356616" y="2074163"/>
                </a:lnTo>
              </a:path>
            </a:pathLst>
          </a:custGeom>
          <a:ln w="25908">
            <a:solidFill>
              <a:srgbClr val="3A63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205280" y="3263595"/>
            <a:ext cx="3225165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430" algn="l"/>
                <a:tab pos="3069590" algn="l"/>
              </a:tabLst>
            </a:pPr>
            <a:r>
              <a:rPr sz="2000" dirty="0">
                <a:latin typeface="Arial Black"/>
                <a:cs typeface="Arial Black"/>
              </a:rPr>
              <a:t>-	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emua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murid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Tahun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	6</a:t>
            </a:r>
            <a:endParaRPr sz="2000">
              <a:latin typeface="Arial"/>
              <a:cs typeface="Arial"/>
            </a:endParaRPr>
          </a:p>
          <a:p>
            <a:pPr marL="291465">
              <a:lnSpc>
                <a:spcPct val="100000"/>
              </a:lnSpc>
              <a:spcBef>
                <a:spcPts val="60"/>
              </a:spcBef>
            </a:pPr>
            <a:r>
              <a:rPr sz="2000" dirty="0">
                <a:latin typeface="Arial"/>
                <a:cs typeface="Arial"/>
              </a:rPr>
              <a:t>Peralihan – Tingkatan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5280" y="4178553"/>
            <a:ext cx="227076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>
              <a:lnSpc>
                <a:spcPct val="100000"/>
              </a:lnSpc>
              <a:spcBef>
                <a:spcPts val="100"/>
              </a:spcBef>
              <a:buClr>
                <a:srgbClr val="6F2F9F"/>
              </a:buClr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Guru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bahasa</a:t>
            </a:r>
            <a:endParaRPr sz="20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2400"/>
              </a:spcBef>
              <a:buClr>
                <a:srgbClr val="6F2F9F"/>
              </a:buClr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Galakan ibu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bapa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46903" y="1538986"/>
            <a:ext cx="314071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91694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 Black"/>
                <a:cs typeface="Arial Black"/>
              </a:rPr>
              <a:t>NILAM  DIT</a:t>
            </a:r>
            <a:r>
              <a:rPr sz="2800" spc="-20" dirty="0">
                <a:latin typeface="Arial Black"/>
                <a:cs typeface="Arial Black"/>
              </a:rPr>
              <a:t>A</a:t>
            </a:r>
            <a:r>
              <a:rPr sz="2800" spc="-5" dirty="0">
                <a:latin typeface="Arial Black"/>
                <a:cs typeface="Arial Black"/>
              </a:rPr>
              <a:t>MB</a:t>
            </a:r>
            <a:r>
              <a:rPr sz="2800" spc="-20" dirty="0">
                <a:latin typeface="Arial Black"/>
                <a:cs typeface="Arial Black"/>
              </a:rPr>
              <a:t>A</a:t>
            </a:r>
            <a:r>
              <a:rPr sz="2800" spc="-5" dirty="0">
                <a:latin typeface="Arial Black"/>
                <a:cs typeface="Arial Black"/>
              </a:rPr>
              <a:t>HB</a:t>
            </a:r>
            <a:r>
              <a:rPr sz="2800" spc="-20" dirty="0">
                <a:latin typeface="Arial Black"/>
                <a:cs typeface="Arial Black"/>
              </a:rPr>
              <a:t>A</a:t>
            </a:r>
            <a:r>
              <a:rPr sz="2800" spc="-10" dirty="0">
                <a:latin typeface="Arial Black"/>
                <a:cs typeface="Arial Black"/>
              </a:rPr>
              <a:t>IK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520690" y="2529077"/>
            <a:ext cx="455930" cy="2068195"/>
          </a:xfrm>
          <a:custGeom>
            <a:avLst/>
            <a:gdLst/>
            <a:ahLst/>
            <a:cxnLst/>
            <a:rect l="l" t="t" r="r" b="b"/>
            <a:pathLst>
              <a:path w="455929" h="2068195">
                <a:moveTo>
                  <a:pt x="0" y="0"/>
                </a:moveTo>
                <a:lnTo>
                  <a:pt x="0" y="2068068"/>
                </a:lnTo>
                <a:lnTo>
                  <a:pt x="455675" y="2068068"/>
                </a:lnTo>
              </a:path>
            </a:pathLst>
          </a:custGeom>
          <a:ln w="25908">
            <a:solidFill>
              <a:srgbClr val="3A63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63234" y="3210255"/>
            <a:ext cx="592518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indent="-204470">
              <a:lnSpc>
                <a:spcPct val="100000"/>
              </a:lnSpc>
              <a:spcBef>
                <a:spcPts val="100"/>
              </a:spcBef>
              <a:buSzPct val="68750"/>
              <a:buFont typeface="Arial Black"/>
              <a:buChar char="-"/>
              <a:tabLst>
                <a:tab pos="216535" algn="l"/>
                <a:tab pos="217170" algn="l"/>
              </a:tabLst>
            </a:pPr>
            <a:r>
              <a:rPr sz="2400" i="1" dirty="0">
                <a:solidFill>
                  <a:srgbClr val="6F2F9F"/>
                </a:solidFill>
                <a:latin typeface="Arial"/>
                <a:cs typeface="Arial"/>
              </a:rPr>
              <a:t>Murid Pra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Sekolah </a:t>
            </a:r>
            <a:r>
              <a:rPr sz="2400" i="1" dirty="0">
                <a:solidFill>
                  <a:srgbClr val="6F2F9F"/>
                </a:solidFill>
                <a:latin typeface="Arial"/>
                <a:cs typeface="Arial"/>
              </a:rPr>
              <a:t>–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Tingkatan</a:t>
            </a:r>
            <a:r>
              <a:rPr sz="2400" i="1" spc="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6F2F9F"/>
                </a:solidFill>
                <a:latin typeface="Arial"/>
                <a:cs typeface="Arial"/>
              </a:rPr>
              <a:t>6,</a:t>
            </a:r>
            <a:endParaRPr sz="2400">
              <a:latin typeface="Arial"/>
              <a:cs typeface="Arial"/>
            </a:endParaRPr>
          </a:p>
          <a:p>
            <a:pPr marL="281940">
              <a:lnSpc>
                <a:spcPts val="2795"/>
              </a:lnSpc>
              <a:spcBef>
                <a:spcPts val="5"/>
              </a:spcBef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Pendidikan Khas, Kolej</a:t>
            </a:r>
            <a:r>
              <a:rPr sz="2400" i="1" spc="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Vokasional</a:t>
            </a:r>
            <a:endParaRPr sz="2400">
              <a:latin typeface="Arial"/>
              <a:cs typeface="Arial"/>
            </a:endParaRPr>
          </a:p>
          <a:p>
            <a:pPr marL="231775" indent="-205104">
              <a:lnSpc>
                <a:spcPts val="2855"/>
              </a:lnSpc>
              <a:buSzPct val="104166"/>
              <a:buFont typeface="Arial Black"/>
              <a:buChar char="-"/>
              <a:tabLst>
                <a:tab pos="232410" algn="l"/>
              </a:tabLst>
            </a:pP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Semua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guru</a:t>
            </a:r>
            <a:r>
              <a:rPr sz="2400" i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terlibat</a:t>
            </a:r>
            <a:endParaRPr sz="2400">
              <a:latin typeface="Arial"/>
              <a:cs typeface="Arial"/>
            </a:endParaRPr>
          </a:p>
          <a:p>
            <a:pPr marL="281940" marR="5080" indent="-236220">
              <a:lnSpc>
                <a:spcPts val="2950"/>
              </a:lnSpc>
              <a:spcBef>
                <a:spcPts val="80"/>
              </a:spcBef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Pemantauan berkala oleh guru kelas/guru  </a:t>
            </a:r>
            <a:r>
              <a:rPr sz="2400" i="1" dirty="0">
                <a:solidFill>
                  <a:srgbClr val="6F2F9F"/>
                </a:solidFill>
                <a:latin typeface="Arial"/>
                <a:cs typeface="Arial"/>
              </a:rPr>
              <a:t>NILAM/GPM</a:t>
            </a:r>
            <a:endParaRPr sz="2400">
              <a:latin typeface="Arial"/>
              <a:cs typeface="Arial"/>
            </a:endParaRPr>
          </a:p>
          <a:p>
            <a:pPr marL="248920" indent="-203200">
              <a:lnSpc>
                <a:spcPts val="2725"/>
              </a:lnSpc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sz="2400" i="1" dirty="0">
                <a:solidFill>
                  <a:srgbClr val="6F2F9F"/>
                </a:solidFill>
                <a:latin typeface="Arial"/>
                <a:cs typeface="Arial"/>
              </a:rPr>
              <a:t>Ibu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bapa, komuniti setempat,</a:t>
            </a:r>
            <a:r>
              <a:rPr sz="2400" i="1" spc="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pertubuhan</a:t>
            </a:r>
            <a:endParaRPr sz="2400">
              <a:latin typeface="Arial"/>
              <a:cs typeface="Arial"/>
            </a:endParaRPr>
          </a:p>
          <a:p>
            <a:pPr marL="281940">
              <a:lnSpc>
                <a:spcPct val="100000"/>
              </a:lnSpc>
              <a:spcBef>
                <a:spcPts val="50"/>
              </a:spcBef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kerajaan dan bukan</a:t>
            </a:r>
            <a:r>
              <a:rPr sz="2400" i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kerajaan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3124" y="524230"/>
            <a:ext cx="9391015" cy="789940"/>
            <a:chOff x="1373124" y="524230"/>
            <a:chExt cx="9391015" cy="789940"/>
          </a:xfrm>
        </p:grpSpPr>
        <p:sp>
          <p:nvSpPr>
            <p:cNvPr id="3" name="object 3"/>
            <p:cNvSpPr/>
            <p:nvPr/>
          </p:nvSpPr>
          <p:spPr>
            <a:xfrm>
              <a:off x="1458468" y="524230"/>
              <a:ext cx="9220200" cy="731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73124" y="560819"/>
              <a:ext cx="9390888" cy="7528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05712" y="551687"/>
              <a:ext cx="9130284" cy="6416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875"/>
              </a:spcBef>
            </a:pPr>
            <a:r>
              <a:rPr sz="2500" spc="10" dirty="0">
                <a:latin typeface="Arial Black"/>
                <a:cs typeface="Arial Black"/>
              </a:rPr>
              <a:t>KUALITI BUKU, </a:t>
            </a:r>
            <a:r>
              <a:rPr sz="2500" spc="15" dirty="0">
                <a:latin typeface="Arial Black"/>
                <a:cs typeface="Arial Black"/>
              </a:rPr>
              <a:t>JENIS </a:t>
            </a:r>
            <a:r>
              <a:rPr sz="2500" spc="10" dirty="0">
                <a:latin typeface="Arial Black"/>
                <a:cs typeface="Arial Black"/>
              </a:rPr>
              <a:t>BACAAN DAN PEMBUKTIAN</a:t>
            </a:r>
            <a:endParaRPr sz="25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2272" y="1415732"/>
            <a:ext cx="4104640" cy="1120775"/>
            <a:chOff x="402272" y="1415732"/>
            <a:chExt cx="4104640" cy="1120775"/>
          </a:xfrm>
        </p:grpSpPr>
        <p:sp>
          <p:nvSpPr>
            <p:cNvPr id="8" name="object 8"/>
            <p:cNvSpPr/>
            <p:nvPr/>
          </p:nvSpPr>
          <p:spPr>
            <a:xfrm>
              <a:off x="415289" y="1428749"/>
              <a:ext cx="4078604" cy="1094740"/>
            </a:xfrm>
            <a:custGeom>
              <a:avLst/>
              <a:gdLst/>
              <a:ahLst/>
              <a:cxnLst/>
              <a:rect l="l" t="t" r="r" b="b"/>
              <a:pathLst>
                <a:path w="4078604" h="1094739">
                  <a:moveTo>
                    <a:pt x="3968750" y="0"/>
                  </a:moveTo>
                  <a:lnTo>
                    <a:pt x="109423" y="0"/>
                  </a:lnTo>
                  <a:lnTo>
                    <a:pt x="66827" y="8604"/>
                  </a:lnTo>
                  <a:lnTo>
                    <a:pt x="32046" y="32067"/>
                  </a:lnTo>
                  <a:lnTo>
                    <a:pt x="8598" y="66865"/>
                  </a:lnTo>
                  <a:lnTo>
                    <a:pt x="0" y="109474"/>
                  </a:lnTo>
                  <a:lnTo>
                    <a:pt x="0" y="984758"/>
                  </a:lnTo>
                  <a:lnTo>
                    <a:pt x="8598" y="1027366"/>
                  </a:lnTo>
                  <a:lnTo>
                    <a:pt x="32046" y="1062164"/>
                  </a:lnTo>
                  <a:lnTo>
                    <a:pt x="66827" y="1085627"/>
                  </a:lnTo>
                  <a:lnTo>
                    <a:pt x="109423" y="1094232"/>
                  </a:lnTo>
                  <a:lnTo>
                    <a:pt x="3968750" y="1094232"/>
                  </a:lnTo>
                  <a:lnTo>
                    <a:pt x="4011358" y="1085627"/>
                  </a:lnTo>
                  <a:lnTo>
                    <a:pt x="4046156" y="1062164"/>
                  </a:lnTo>
                  <a:lnTo>
                    <a:pt x="4069619" y="1027366"/>
                  </a:lnTo>
                  <a:lnTo>
                    <a:pt x="4078224" y="984758"/>
                  </a:lnTo>
                  <a:lnTo>
                    <a:pt x="4078224" y="109474"/>
                  </a:lnTo>
                  <a:lnTo>
                    <a:pt x="4069619" y="66865"/>
                  </a:lnTo>
                  <a:lnTo>
                    <a:pt x="4046156" y="32067"/>
                  </a:lnTo>
                  <a:lnTo>
                    <a:pt x="4011358" y="8604"/>
                  </a:lnTo>
                  <a:lnTo>
                    <a:pt x="3968750" y="0"/>
                  </a:lnTo>
                  <a:close/>
                </a:path>
              </a:pathLst>
            </a:custGeom>
            <a:solidFill>
              <a:srgbClr val="92C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5289" y="1428749"/>
              <a:ext cx="4078604" cy="1094740"/>
            </a:xfrm>
            <a:custGeom>
              <a:avLst/>
              <a:gdLst/>
              <a:ahLst/>
              <a:cxnLst/>
              <a:rect l="l" t="t" r="r" b="b"/>
              <a:pathLst>
                <a:path w="4078604" h="1094739">
                  <a:moveTo>
                    <a:pt x="0" y="109474"/>
                  </a:moveTo>
                  <a:lnTo>
                    <a:pt x="8598" y="66865"/>
                  </a:lnTo>
                  <a:lnTo>
                    <a:pt x="32046" y="32067"/>
                  </a:lnTo>
                  <a:lnTo>
                    <a:pt x="66827" y="8604"/>
                  </a:lnTo>
                  <a:lnTo>
                    <a:pt x="109423" y="0"/>
                  </a:lnTo>
                  <a:lnTo>
                    <a:pt x="3968750" y="0"/>
                  </a:lnTo>
                  <a:lnTo>
                    <a:pt x="4011358" y="8604"/>
                  </a:lnTo>
                  <a:lnTo>
                    <a:pt x="4046156" y="32067"/>
                  </a:lnTo>
                  <a:lnTo>
                    <a:pt x="4069619" y="66865"/>
                  </a:lnTo>
                  <a:lnTo>
                    <a:pt x="4078224" y="109474"/>
                  </a:lnTo>
                  <a:lnTo>
                    <a:pt x="4078224" y="984758"/>
                  </a:lnTo>
                  <a:lnTo>
                    <a:pt x="4069619" y="1027366"/>
                  </a:lnTo>
                  <a:lnTo>
                    <a:pt x="4046156" y="1062164"/>
                  </a:lnTo>
                  <a:lnTo>
                    <a:pt x="4011358" y="1085627"/>
                  </a:lnTo>
                  <a:lnTo>
                    <a:pt x="3968750" y="1094232"/>
                  </a:lnTo>
                  <a:lnTo>
                    <a:pt x="109423" y="1094232"/>
                  </a:lnTo>
                  <a:lnTo>
                    <a:pt x="66827" y="1085627"/>
                  </a:lnTo>
                  <a:lnTo>
                    <a:pt x="32046" y="1062164"/>
                  </a:lnTo>
                  <a:lnTo>
                    <a:pt x="8598" y="1027366"/>
                  </a:lnTo>
                  <a:lnTo>
                    <a:pt x="0" y="984758"/>
                  </a:lnTo>
                  <a:lnTo>
                    <a:pt x="0" y="10947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134292" y="1458404"/>
            <a:ext cx="3767454" cy="1083945"/>
            <a:chOff x="5134292" y="1458404"/>
            <a:chExt cx="3767454" cy="1083945"/>
          </a:xfrm>
        </p:grpSpPr>
        <p:sp>
          <p:nvSpPr>
            <p:cNvPr id="11" name="object 11"/>
            <p:cNvSpPr/>
            <p:nvPr/>
          </p:nvSpPr>
          <p:spPr>
            <a:xfrm>
              <a:off x="5147309" y="1471421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3635629" y="0"/>
                  </a:moveTo>
                  <a:lnTo>
                    <a:pt x="105790" y="0"/>
                  </a:lnTo>
                  <a:lnTo>
                    <a:pt x="64615" y="8314"/>
                  </a:lnTo>
                  <a:lnTo>
                    <a:pt x="30987" y="30987"/>
                  </a:lnTo>
                  <a:lnTo>
                    <a:pt x="8314" y="64615"/>
                  </a:lnTo>
                  <a:lnTo>
                    <a:pt x="0" y="105790"/>
                  </a:lnTo>
                  <a:lnTo>
                    <a:pt x="0" y="951864"/>
                  </a:lnTo>
                  <a:lnTo>
                    <a:pt x="8314" y="993040"/>
                  </a:lnTo>
                  <a:lnTo>
                    <a:pt x="30987" y="1026667"/>
                  </a:lnTo>
                  <a:lnTo>
                    <a:pt x="64615" y="1049341"/>
                  </a:lnTo>
                  <a:lnTo>
                    <a:pt x="105790" y="1057655"/>
                  </a:lnTo>
                  <a:lnTo>
                    <a:pt x="3635629" y="1057655"/>
                  </a:lnTo>
                  <a:lnTo>
                    <a:pt x="3676804" y="1049341"/>
                  </a:lnTo>
                  <a:lnTo>
                    <a:pt x="3710431" y="1026667"/>
                  </a:lnTo>
                  <a:lnTo>
                    <a:pt x="3733105" y="993040"/>
                  </a:lnTo>
                  <a:lnTo>
                    <a:pt x="3741419" y="951864"/>
                  </a:lnTo>
                  <a:lnTo>
                    <a:pt x="3741419" y="105790"/>
                  </a:lnTo>
                  <a:lnTo>
                    <a:pt x="3733105" y="64615"/>
                  </a:lnTo>
                  <a:lnTo>
                    <a:pt x="3710432" y="30987"/>
                  </a:lnTo>
                  <a:lnTo>
                    <a:pt x="3676804" y="8314"/>
                  </a:lnTo>
                  <a:lnTo>
                    <a:pt x="3635629" y="0"/>
                  </a:lnTo>
                  <a:close/>
                </a:path>
              </a:pathLst>
            </a:custGeom>
            <a:solidFill>
              <a:srgbClr val="FA11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47309" y="1471421"/>
              <a:ext cx="3741420" cy="1057910"/>
            </a:xfrm>
            <a:custGeom>
              <a:avLst/>
              <a:gdLst/>
              <a:ahLst/>
              <a:cxnLst/>
              <a:rect l="l" t="t" r="r" b="b"/>
              <a:pathLst>
                <a:path w="3741420" h="1057910">
                  <a:moveTo>
                    <a:pt x="0" y="105790"/>
                  </a:moveTo>
                  <a:lnTo>
                    <a:pt x="8314" y="64615"/>
                  </a:lnTo>
                  <a:lnTo>
                    <a:pt x="30987" y="30987"/>
                  </a:lnTo>
                  <a:lnTo>
                    <a:pt x="64615" y="8314"/>
                  </a:lnTo>
                  <a:lnTo>
                    <a:pt x="105790" y="0"/>
                  </a:lnTo>
                  <a:lnTo>
                    <a:pt x="3635629" y="0"/>
                  </a:lnTo>
                  <a:lnTo>
                    <a:pt x="3676804" y="8314"/>
                  </a:lnTo>
                  <a:lnTo>
                    <a:pt x="3710432" y="30987"/>
                  </a:lnTo>
                  <a:lnTo>
                    <a:pt x="3733105" y="64615"/>
                  </a:lnTo>
                  <a:lnTo>
                    <a:pt x="3741419" y="105790"/>
                  </a:lnTo>
                  <a:lnTo>
                    <a:pt x="3741419" y="951864"/>
                  </a:lnTo>
                  <a:lnTo>
                    <a:pt x="3733105" y="993040"/>
                  </a:lnTo>
                  <a:lnTo>
                    <a:pt x="3710431" y="1026667"/>
                  </a:lnTo>
                  <a:lnTo>
                    <a:pt x="3676804" y="1049341"/>
                  </a:lnTo>
                  <a:lnTo>
                    <a:pt x="3635629" y="1057655"/>
                  </a:lnTo>
                  <a:lnTo>
                    <a:pt x="105790" y="1057655"/>
                  </a:lnTo>
                  <a:lnTo>
                    <a:pt x="64615" y="1049341"/>
                  </a:lnTo>
                  <a:lnTo>
                    <a:pt x="30987" y="1026667"/>
                  </a:lnTo>
                  <a:lnTo>
                    <a:pt x="8314" y="993040"/>
                  </a:lnTo>
                  <a:lnTo>
                    <a:pt x="0" y="951864"/>
                  </a:lnTo>
                  <a:lnTo>
                    <a:pt x="0" y="10579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64565" y="1706625"/>
            <a:ext cx="3579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NILAM </a:t>
            </a:r>
            <a:r>
              <a:rPr sz="2800" spc="-10" dirty="0">
                <a:solidFill>
                  <a:srgbClr val="FF0000"/>
                </a:solidFill>
                <a:latin typeface="Arial Black"/>
                <a:cs typeface="Arial Black"/>
              </a:rPr>
              <a:t>SEDIA</a:t>
            </a:r>
            <a:r>
              <a:rPr sz="2800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 Black"/>
                <a:cs typeface="Arial Black"/>
              </a:rPr>
              <a:t>ADA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83919" y="2510027"/>
            <a:ext cx="3825240" cy="3295015"/>
            <a:chOff x="883919" y="2510027"/>
            <a:chExt cx="3825240" cy="3295015"/>
          </a:xfrm>
        </p:grpSpPr>
        <p:sp>
          <p:nvSpPr>
            <p:cNvPr id="15" name="object 15"/>
            <p:cNvSpPr/>
            <p:nvPr/>
          </p:nvSpPr>
          <p:spPr>
            <a:xfrm>
              <a:off x="896873" y="2522981"/>
              <a:ext cx="399415" cy="1946275"/>
            </a:xfrm>
            <a:custGeom>
              <a:avLst/>
              <a:gdLst/>
              <a:ahLst/>
              <a:cxnLst/>
              <a:rect l="l" t="t" r="r" b="b"/>
              <a:pathLst>
                <a:path w="399415" h="1946275">
                  <a:moveTo>
                    <a:pt x="0" y="0"/>
                  </a:moveTo>
                  <a:lnTo>
                    <a:pt x="0" y="1946147"/>
                  </a:lnTo>
                  <a:lnTo>
                    <a:pt x="399288" y="1946147"/>
                  </a:lnTo>
                </a:path>
              </a:pathLst>
            </a:custGeom>
            <a:ln w="25907">
              <a:solidFill>
                <a:srgbClr val="3A63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6161" y="3021329"/>
              <a:ext cx="3400425" cy="2771140"/>
            </a:xfrm>
            <a:custGeom>
              <a:avLst/>
              <a:gdLst/>
              <a:ahLst/>
              <a:cxnLst/>
              <a:rect l="l" t="t" r="r" b="b"/>
              <a:pathLst>
                <a:path w="3400425" h="2771140">
                  <a:moveTo>
                    <a:pt x="3122929" y="0"/>
                  </a:moveTo>
                  <a:lnTo>
                    <a:pt x="277113" y="0"/>
                  </a:lnTo>
                  <a:lnTo>
                    <a:pt x="227305" y="4465"/>
                  </a:lnTo>
                  <a:lnTo>
                    <a:pt x="180424" y="17338"/>
                  </a:lnTo>
                  <a:lnTo>
                    <a:pt x="137254" y="37836"/>
                  </a:lnTo>
                  <a:lnTo>
                    <a:pt x="98577" y="65177"/>
                  </a:lnTo>
                  <a:lnTo>
                    <a:pt x="65177" y="98577"/>
                  </a:lnTo>
                  <a:lnTo>
                    <a:pt x="37836" y="137254"/>
                  </a:lnTo>
                  <a:lnTo>
                    <a:pt x="17338" y="180424"/>
                  </a:lnTo>
                  <a:lnTo>
                    <a:pt x="4465" y="227305"/>
                  </a:lnTo>
                  <a:lnTo>
                    <a:pt x="0" y="277114"/>
                  </a:lnTo>
                  <a:lnTo>
                    <a:pt x="0" y="2493518"/>
                  </a:lnTo>
                  <a:lnTo>
                    <a:pt x="4465" y="2543336"/>
                  </a:lnTo>
                  <a:lnTo>
                    <a:pt x="17338" y="2590223"/>
                  </a:lnTo>
                  <a:lnTo>
                    <a:pt x="37836" y="2633394"/>
                  </a:lnTo>
                  <a:lnTo>
                    <a:pt x="65177" y="2672070"/>
                  </a:lnTo>
                  <a:lnTo>
                    <a:pt x="98577" y="2705467"/>
                  </a:lnTo>
                  <a:lnTo>
                    <a:pt x="137254" y="2732803"/>
                  </a:lnTo>
                  <a:lnTo>
                    <a:pt x="180424" y="2753298"/>
                  </a:lnTo>
                  <a:lnTo>
                    <a:pt x="227305" y="2766168"/>
                  </a:lnTo>
                  <a:lnTo>
                    <a:pt x="277113" y="2770632"/>
                  </a:lnTo>
                  <a:lnTo>
                    <a:pt x="3122929" y="2770632"/>
                  </a:lnTo>
                  <a:lnTo>
                    <a:pt x="3172738" y="2766168"/>
                  </a:lnTo>
                  <a:lnTo>
                    <a:pt x="3219619" y="2753298"/>
                  </a:lnTo>
                  <a:lnTo>
                    <a:pt x="3262789" y="2732803"/>
                  </a:lnTo>
                  <a:lnTo>
                    <a:pt x="3301466" y="2705467"/>
                  </a:lnTo>
                  <a:lnTo>
                    <a:pt x="3334866" y="2672070"/>
                  </a:lnTo>
                  <a:lnTo>
                    <a:pt x="3362207" y="2633394"/>
                  </a:lnTo>
                  <a:lnTo>
                    <a:pt x="3382705" y="2590223"/>
                  </a:lnTo>
                  <a:lnTo>
                    <a:pt x="3395578" y="2543336"/>
                  </a:lnTo>
                  <a:lnTo>
                    <a:pt x="3400043" y="2493518"/>
                  </a:lnTo>
                  <a:lnTo>
                    <a:pt x="3400043" y="277114"/>
                  </a:lnTo>
                  <a:lnTo>
                    <a:pt x="3395578" y="227305"/>
                  </a:lnTo>
                  <a:lnTo>
                    <a:pt x="3382705" y="180424"/>
                  </a:lnTo>
                  <a:lnTo>
                    <a:pt x="3362207" y="137254"/>
                  </a:lnTo>
                  <a:lnTo>
                    <a:pt x="3334866" y="98577"/>
                  </a:lnTo>
                  <a:lnTo>
                    <a:pt x="3301466" y="65177"/>
                  </a:lnTo>
                  <a:lnTo>
                    <a:pt x="3262789" y="37836"/>
                  </a:lnTo>
                  <a:lnTo>
                    <a:pt x="3219619" y="17338"/>
                  </a:lnTo>
                  <a:lnTo>
                    <a:pt x="3172738" y="4465"/>
                  </a:lnTo>
                  <a:lnTo>
                    <a:pt x="3122929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96161" y="3021329"/>
              <a:ext cx="3400425" cy="2771140"/>
            </a:xfrm>
            <a:custGeom>
              <a:avLst/>
              <a:gdLst/>
              <a:ahLst/>
              <a:cxnLst/>
              <a:rect l="l" t="t" r="r" b="b"/>
              <a:pathLst>
                <a:path w="3400425" h="2771140">
                  <a:moveTo>
                    <a:pt x="0" y="277114"/>
                  </a:moveTo>
                  <a:lnTo>
                    <a:pt x="4465" y="227305"/>
                  </a:lnTo>
                  <a:lnTo>
                    <a:pt x="17338" y="180424"/>
                  </a:lnTo>
                  <a:lnTo>
                    <a:pt x="37836" y="137254"/>
                  </a:lnTo>
                  <a:lnTo>
                    <a:pt x="65177" y="98577"/>
                  </a:lnTo>
                  <a:lnTo>
                    <a:pt x="98577" y="65177"/>
                  </a:lnTo>
                  <a:lnTo>
                    <a:pt x="137254" y="37836"/>
                  </a:lnTo>
                  <a:lnTo>
                    <a:pt x="180424" y="17338"/>
                  </a:lnTo>
                  <a:lnTo>
                    <a:pt x="227305" y="4465"/>
                  </a:lnTo>
                  <a:lnTo>
                    <a:pt x="277113" y="0"/>
                  </a:lnTo>
                  <a:lnTo>
                    <a:pt x="3122929" y="0"/>
                  </a:lnTo>
                  <a:lnTo>
                    <a:pt x="3172738" y="4465"/>
                  </a:lnTo>
                  <a:lnTo>
                    <a:pt x="3219619" y="17338"/>
                  </a:lnTo>
                  <a:lnTo>
                    <a:pt x="3262789" y="37836"/>
                  </a:lnTo>
                  <a:lnTo>
                    <a:pt x="3301466" y="65177"/>
                  </a:lnTo>
                  <a:lnTo>
                    <a:pt x="3334866" y="98577"/>
                  </a:lnTo>
                  <a:lnTo>
                    <a:pt x="3362207" y="137254"/>
                  </a:lnTo>
                  <a:lnTo>
                    <a:pt x="3382705" y="180424"/>
                  </a:lnTo>
                  <a:lnTo>
                    <a:pt x="3395578" y="227305"/>
                  </a:lnTo>
                  <a:lnTo>
                    <a:pt x="3400043" y="277114"/>
                  </a:lnTo>
                  <a:lnTo>
                    <a:pt x="3400043" y="2493518"/>
                  </a:lnTo>
                  <a:lnTo>
                    <a:pt x="3395578" y="2543336"/>
                  </a:lnTo>
                  <a:lnTo>
                    <a:pt x="3382705" y="2590223"/>
                  </a:lnTo>
                  <a:lnTo>
                    <a:pt x="3362207" y="2633394"/>
                  </a:lnTo>
                  <a:lnTo>
                    <a:pt x="3334866" y="2672070"/>
                  </a:lnTo>
                  <a:lnTo>
                    <a:pt x="3301466" y="2705467"/>
                  </a:lnTo>
                  <a:lnTo>
                    <a:pt x="3262789" y="2732803"/>
                  </a:lnTo>
                  <a:lnTo>
                    <a:pt x="3219619" y="2753298"/>
                  </a:lnTo>
                  <a:lnTo>
                    <a:pt x="3172738" y="2766168"/>
                  </a:lnTo>
                  <a:lnTo>
                    <a:pt x="3122929" y="2770632"/>
                  </a:lnTo>
                  <a:lnTo>
                    <a:pt x="277113" y="2770632"/>
                  </a:lnTo>
                  <a:lnTo>
                    <a:pt x="227305" y="2766168"/>
                  </a:lnTo>
                  <a:lnTo>
                    <a:pt x="180424" y="2753298"/>
                  </a:lnTo>
                  <a:lnTo>
                    <a:pt x="137254" y="2732803"/>
                  </a:lnTo>
                  <a:lnTo>
                    <a:pt x="98577" y="2705467"/>
                  </a:lnTo>
                  <a:lnTo>
                    <a:pt x="65177" y="2672070"/>
                  </a:lnTo>
                  <a:lnTo>
                    <a:pt x="37836" y="2633394"/>
                  </a:lnTo>
                  <a:lnTo>
                    <a:pt x="17338" y="2590223"/>
                  </a:lnTo>
                  <a:lnTo>
                    <a:pt x="4465" y="2543336"/>
                  </a:lnTo>
                  <a:lnTo>
                    <a:pt x="0" y="2493518"/>
                  </a:lnTo>
                  <a:lnTo>
                    <a:pt x="0" y="277114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31366" y="3312921"/>
            <a:ext cx="247015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5430" indent="-253365">
              <a:lnSpc>
                <a:spcPct val="100000"/>
              </a:lnSpc>
              <a:spcBef>
                <a:spcPts val="105"/>
              </a:spcBef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Semua jenis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buku</a:t>
            </a:r>
            <a:endParaRPr sz="20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2400"/>
              </a:spcBef>
              <a:buClr>
                <a:srgbClr val="6F2F9F"/>
              </a:buClr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Buku</a:t>
            </a:r>
            <a:endParaRPr sz="20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2400"/>
              </a:spcBef>
              <a:buClr>
                <a:srgbClr val="6F2F9F"/>
              </a:buClr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Menulis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rumusan</a:t>
            </a:r>
            <a:endParaRPr sz="20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2400"/>
              </a:spcBef>
              <a:buClr>
                <a:srgbClr val="6F2F9F"/>
              </a:buClr>
              <a:buFont typeface="Arial Black"/>
              <a:buChar char="-"/>
              <a:tabLst>
                <a:tab pos="265430" algn="l"/>
                <a:tab pos="266065" algn="l"/>
              </a:tabLst>
            </a:pPr>
            <a:r>
              <a:rPr sz="2000" dirty="0">
                <a:latin typeface="Arial"/>
                <a:cs typeface="Arial"/>
              </a:rPr>
              <a:t>Disahkan oleh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guru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446903" y="1538986"/>
            <a:ext cx="314071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916940">
              <a:lnSpc>
                <a:spcPts val="3020"/>
              </a:lnSpc>
              <a:spcBef>
                <a:spcPts val="480"/>
              </a:spcBef>
            </a:pPr>
            <a:r>
              <a:rPr sz="2800" spc="-5" dirty="0"/>
              <a:t>NILAM  DIT</a:t>
            </a:r>
            <a:r>
              <a:rPr sz="2800" spc="-20" dirty="0"/>
              <a:t>A</a:t>
            </a:r>
            <a:r>
              <a:rPr sz="2800" spc="-5" dirty="0"/>
              <a:t>MB</a:t>
            </a:r>
            <a:r>
              <a:rPr sz="2800" spc="-20" dirty="0"/>
              <a:t>A</a:t>
            </a:r>
            <a:r>
              <a:rPr sz="2800" spc="-5" dirty="0"/>
              <a:t>HB</a:t>
            </a:r>
            <a:r>
              <a:rPr sz="2800" spc="-20" dirty="0"/>
              <a:t>A</a:t>
            </a:r>
            <a:r>
              <a:rPr sz="2800" spc="-10" dirty="0"/>
              <a:t>IK</a:t>
            </a:r>
            <a:endParaRPr sz="2800"/>
          </a:p>
        </p:txBody>
      </p:sp>
      <p:grpSp>
        <p:nvGrpSpPr>
          <p:cNvPr id="20" name="object 20"/>
          <p:cNvGrpSpPr/>
          <p:nvPr/>
        </p:nvGrpSpPr>
        <p:grpSpPr>
          <a:xfrm>
            <a:off x="5507735" y="2516123"/>
            <a:ext cx="6040120" cy="3293745"/>
            <a:chOff x="5507735" y="2516123"/>
            <a:chExt cx="6040120" cy="3293745"/>
          </a:xfrm>
        </p:grpSpPr>
        <p:sp>
          <p:nvSpPr>
            <p:cNvPr id="21" name="object 21"/>
            <p:cNvSpPr/>
            <p:nvPr/>
          </p:nvSpPr>
          <p:spPr>
            <a:xfrm>
              <a:off x="5520689" y="2529077"/>
              <a:ext cx="455930" cy="2068195"/>
            </a:xfrm>
            <a:custGeom>
              <a:avLst/>
              <a:gdLst/>
              <a:ahLst/>
              <a:cxnLst/>
              <a:rect l="l" t="t" r="r" b="b"/>
              <a:pathLst>
                <a:path w="455929" h="2068195">
                  <a:moveTo>
                    <a:pt x="0" y="0"/>
                  </a:moveTo>
                  <a:lnTo>
                    <a:pt x="0" y="2068068"/>
                  </a:lnTo>
                  <a:lnTo>
                    <a:pt x="455675" y="2068068"/>
                  </a:lnTo>
                </a:path>
              </a:pathLst>
            </a:custGeom>
            <a:ln w="25908">
              <a:solidFill>
                <a:srgbClr val="3A63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76365" y="3027425"/>
              <a:ext cx="5558155" cy="2769235"/>
            </a:xfrm>
            <a:custGeom>
              <a:avLst/>
              <a:gdLst/>
              <a:ahLst/>
              <a:cxnLst/>
              <a:rect l="l" t="t" r="r" b="b"/>
              <a:pathLst>
                <a:path w="5558155" h="2769235">
                  <a:moveTo>
                    <a:pt x="5281168" y="0"/>
                  </a:moveTo>
                  <a:lnTo>
                    <a:pt x="276860" y="0"/>
                  </a:lnTo>
                  <a:lnTo>
                    <a:pt x="227093" y="4460"/>
                  </a:lnTo>
                  <a:lnTo>
                    <a:pt x="180253" y="17320"/>
                  </a:lnTo>
                  <a:lnTo>
                    <a:pt x="137122" y="37798"/>
                  </a:lnTo>
                  <a:lnTo>
                    <a:pt x="98481" y="65113"/>
                  </a:lnTo>
                  <a:lnTo>
                    <a:pt x="65113" y="98481"/>
                  </a:lnTo>
                  <a:lnTo>
                    <a:pt x="37798" y="137122"/>
                  </a:lnTo>
                  <a:lnTo>
                    <a:pt x="17320" y="180253"/>
                  </a:lnTo>
                  <a:lnTo>
                    <a:pt x="4460" y="227093"/>
                  </a:lnTo>
                  <a:lnTo>
                    <a:pt x="0" y="276860"/>
                  </a:lnTo>
                  <a:lnTo>
                    <a:pt x="0" y="2492248"/>
                  </a:lnTo>
                  <a:lnTo>
                    <a:pt x="4460" y="2542007"/>
                  </a:lnTo>
                  <a:lnTo>
                    <a:pt x="17320" y="2588844"/>
                  </a:lnTo>
                  <a:lnTo>
                    <a:pt x="37798" y="2631974"/>
                  </a:lnTo>
                  <a:lnTo>
                    <a:pt x="65113" y="2670615"/>
                  </a:lnTo>
                  <a:lnTo>
                    <a:pt x="98481" y="2703986"/>
                  </a:lnTo>
                  <a:lnTo>
                    <a:pt x="137122" y="2731303"/>
                  </a:lnTo>
                  <a:lnTo>
                    <a:pt x="180253" y="2751784"/>
                  </a:lnTo>
                  <a:lnTo>
                    <a:pt x="227093" y="2764646"/>
                  </a:lnTo>
                  <a:lnTo>
                    <a:pt x="276860" y="2769108"/>
                  </a:lnTo>
                  <a:lnTo>
                    <a:pt x="5281168" y="2769108"/>
                  </a:lnTo>
                  <a:lnTo>
                    <a:pt x="5330934" y="2764646"/>
                  </a:lnTo>
                  <a:lnTo>
                    <a:pt x="5377774" y="2751784"/>
                  </a:lnTo>
                  <a:lnTo>
                    <a:pt x="5420905" y="2731303"/>
                  </a:lnTo>
                  <a:lnTo>
                    <a:pt x="5459546" y="2703986"/>
                  </a:lnTo>
                  <a:lnTo>
                    <a:pt x="5492914" y="2670615"/>
                  </a:lnTo>
                  <a:lnTo>
                    <a:pt x="5520229" y="2631974"/>
                  </a:lnTo>
                  <a:lnTo>
                    <a:pt x="5540707" y="2588844"/>
                  </a:lnTo>
                  <a:lnTo>
                    <a:pt x="5553567" y="2542007"/>
                  </a:lnTo>
                  <a:lnTo>
                    <a:pt x="5558028" y="2492248"/>
                  </a:lnTo>
                  <a:lnTo>
                    <a:pt x="5558028" y="276860"/>
                  </a:lnTo>
                  <a:lnTo>
                    <a:pt x="5553567" y="227093"/>
                  </a:lnTo>
                  <a:lnTo>
                    <a:pt x="5540707" y="180253"/>
                  </a:lnTo>
                  <a:lnTo>
                    <a:pt x="5520229" y="137122"/>
                  </a:lnTo>
                  <a:lnTo>
                    <a:pt x="5492914" y="98481"/>
                  </a:lnTo>
                  <a:lnTo>
                    <a:pt x="5459546" y="65113"/>
                  </a:lnTo>
                  <a:lnTo>
                    <a:pt x="5420905" y="37798"/>
                  </a:lnTo>
                  <a:lnTo>
                    <a:pt x="5377774" y="17320"/>
                  </a:lnTo>
                  <a:lnTo>
                    <a:pt x="5330934" y="4460"/>
                  </a:lnTo>
                  <a:lnTo>
                    <a:pt x="5281168" y="0"/>
                  </a:lnTo>
                  <a:close/>
                </a:path>
              </a:pathLst>
            </a:custGeom>
            <a:solidFill>
              <a:srgbClr val="FFCC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76365" y="3027425"/>
              <a:ext cx="5558155" cy="2769235"/>
            </a:xfrm>
            <a:custGeom>
              <a:avLst/>
              <a:gdLst/>
              <a:ahLst/>
              <a:cxnLst/>
              <a:rect l="l" t="t" r="r" b="b"/>
              <a:pathLst>
                <a:path w="5558155" h="2769235">
                  <a:moveTo>
                    <a:pt x="0" y="276860"/>
                  </a:moveTo>
                  <a:lnTo>
                    <a:pt x="4460" y="227093"/>
                  </a:lnTo>
                  <a:lnTo>
                    <a:pt x="17320" y="180253"/>
                  </a:lnTo>
                  <a:lnTo>
                    <a:pt x="37798" y="137122"/>
                  </a:lnTo>
                  <a:lnTo>
                    <a:pt x="65113" y="98481"/>
                  </a:lnTo>
                  <a:lnTo>
                    <a:pt x="98481" y="65113"/>
                  </a:lnTo>
                  <a:lnTo>
                    <a:pt x="137122" y="37798"/>
                  </a:lnTo>
                  <a:lnTo>
                    <a:pt x="180253" y="17320"/>
                  </a:lnTo>
                  <a:lnTo>
                    <a:pt x="227093" y="4460"/>
                  </a:lnTo>
                  <a:lnTo>
                    <a:pt x="276860" y="0"/>
                  </a:lnTo>
                  <a:lnTo>
                    <a:pt x="5281168" y="0"/>
                  </a:lnTo>
                  <a:lnTo>
                    <a:pt x="5330934" y="4460"/>
                  </a:lnTo>
                  <a:lnTo>
                    <a:pt x="5377774" y="17320"/>
                  </a:lnTo>
                  <a:lnTo>
                    <a:pt x="5420905" y="37798"/>
                  </a:lnTo>
                  <a:lnTo>
                    <a:pt x="5459546" y="65113"/>
                  </a:lnTo>
                  <a:lnTo>
                    <a:pt x="5492914" y="98481"/>
                  </a:lnTo>
                  <a:lnTo>
                    <a:pt x="5520229" y="137122"/>
                  </a:lnTo>
                  <a:lnTo>
                    <a:pt x="5540707" y="180253"/>
                  </a:lnTo>
                  <a:lnTo>
                    <a:pt x="5553567" y="227093"/>
                  </a:lnTo>
                  <a:lnTo>
                    <a:pt x="5558028" y="276860"/>
                  </a:lnTo>
                  <a:lnTo>
                    <a:pt x="5558028" y="2492248"/>
                  </a:lnTo>
                  <a:lnTo>
                    <a:pt x="5553567" y="2542007"/>
                  </a:lnTo>
                  <a:lnTo>
                    <a:pt x="5540707" y="2588844"/>
                  </a:lnTo>
                  <a:lnTo>
                    <a:pt x="5520229" y="2631974"/>
                  </a:lnTo>
                  <a:lnTo>
                    <a:pt x="5492914" y="2670615"/>
                  </a:lnTo>
                  <a:lnTo>
                    <a:pt x="5459546" y="2703986"/>
                  </a:lnTo>
                  <a:lnTo>
                    <a:pt x="5420905" y="2731303"/>
                  </a:lnTo>
                  <a:lnTo>
                    <a:pt x="5377774" y="2751784"/>
                  </a:lnTo>
                  <a:lnTo>
                    <a:pt x="5330934" y="2764646"/>
                  </a:lnTo>
                  <a:lnTo>
                    <a:pt x="5281168" y="2769108"/>
                  </a:lnTo>
                  <a:lnTo>
                    <a:pt x="276860" y="2769108"/>
                  </a:lnTo>
                  <a:lnTo>
                    <a:pt x="227093" y="2764646"/>
                  </a:lnTo>
                  <a:lnTo>
                    <a:pt x="180253" y="2751784"/>
                  </a:lnTo>
                  <a:lnTo>
                    <a:pt x="137122" y="2731303"/>
                  </a:lnTo>
                  <a:lnTo>
                    <a:pt x="98481" y="2703986"/>
                  </a:lnTo>
                  <a:lnTo>
                    <a:pt x="65113" y="2670615"/>
                  </a:lnTo>
                  <a:lnTo>
                    <a:pt x="37798" y="2631974"/>
                  </a:lnTo>
                  <a:lnTo>
                    <a:pt x="17320" y="2588844"/>
                  </a:lnTo>
                  <a:lnTo>
                    <a:pt x="4460" y="2542007"/>
                  </a:lnTo>
                  <a:lnTo>
                    <a:pt x="0" y="2492248"/>
                  </a:lnTo>
                  <a:lnTo>
                    <a:pt x="0" y="276860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55182" y="3105734"/>
            <a:ext cx="5193030" cy="258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indent="-204470">
              <a:lnSpc>
                <a:spcPct val="100000"/>
              </a:lnSpc>
              <a:spcBef>
                <a:spcPts val="100"/>
              </a:spcBef>
              <a:buSzPct val="68750"/>
              <a:buFont typeface="Arial Black"/>
              <a:buChar char="-"/>
              <a:tabLst>
                <a:tab pos="216535" algn="l"/>
                <a:tab pos="21717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Mengambilkira kesesuaian</a:t>
            </a:r>
            <a:r>
              <a:rPr sz="2400" i="1" spc="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bahan</a:t>
            </a:r>
            <a:endParaRPr sz="2400">
              <a:latin typeface="Arial"/>
              <a:cs typeface="Arial"/>
            </a:endParaRPr>
          </a:p>
          <a:p>
            <a:pPr marL="196850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bacaan</a:t>
            </a:r>
            <a:endParaRPr sz="2400">
              <a:latin typeface="Arial"/>
              <a:cs typeface="Arial"/>
            </a:endParaRPr>
          </a:p>
          <a:p>
            <a:pPr marL="232410" marR="730885" indent="-232410">
              <a:lnSpc>
                <a:spcPct val="101699"/>
              </a:lnSpc>
              <a:spcBef>
                <a:spcPts val="735"/>
              </a:spcBef>
              <a:buSzPct val="104166"/>
              <a:buFont typeface="Arial Black"/>
              <a:buChar char="-"/>
              <a:tabLst>
                <a:tab pos="23241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Buku dan bahan bacaan dalam  pelbagai format dan</a:t>
            </a:r>
            <a:r>
              <a:rPr sz="2400" i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sumber</a:t>
            </a:r>
            <a:endParaRPr sz="2400">
              <a:latin typeface="Arial"/>
              <a:cs typeface="Arial"/>
            </a:endParaRPr>
          </a:p>
          <a:p>
            <a:pPr marL="248920" indent="-203200">
              <a:lnSpc>
                <a:spcPct val="100000"/>
              </a:lnSpc>
              <a:spcBef>
                <a:spcPts val="790"/>
              </a:spcBef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Pelbagai aktiviti selepas</a:t>
            </a:r>
            <a:r>
              <a:rPr sz="2400" i="1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pembacaan</a:t>
            </a:r>
            <a:endParaRPr sz="2400">
              <a:latin typeface="Arial"/>
              <a:cs typeface="Arial"/>
            </a:endParaRPr>
          </a:p>
          <a:p>
            <a:pPr marL="248920" indent="-203200">
              <a:lnSpc>
                <a:spcPct val="100000"/>
              </a:lnSpc>
              <a:spcBef>
                <a:spcPts val="840"/>
              </a:spcBef>
              <a:buSzPct val="104166"/>
              <a:buFont typeface="Arial Black"/>
              <a:buChar char="-"/>
              <a:tabLst>
                <a:tab pos="248920" algn="l"/>
              </a:tabLst>
            </a:pP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Pengesahan: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semua </a:t>
            </a:r>
            <a:r>
              <a:rPr sz="2400" i="1" spc="-5" dirty="0">
                <a:solidFill>
                  <a:srgbClr val="6F2F9F"/>
                </a:solidFill>
                <a:latin typeface="Arial"/>
                <a:cs typeface="Arial"/>
              </a:rPr>
              <a:t>guru/ibu</a:t>
            </a:r>
            <a:r>
              <a:rPr sz="2400" i="1" spc="9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Arial"/>
                <a:cs typeface="Arial"/>
              </a:rPr>
              <a:t>bapa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3212" y="5378196"/>
            <a:ext cx="2951226" cy="837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9308" y="2382773"/>
            <a:ext cx="2950083" cy="2832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73048" y="3153282"/>
            <a:ext cx="231902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ctr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Fokus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Kepada  Kualiti  Pembacaan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77840" y="4456163"/>
            <a:ext cx="6572250" cy="1875789"/>
            <a:chOff x="5577840" y="4456163"/>
            <a:chExt cx="6572250" cy="1875789"/>
          </a:xfrm>
        </p:grpSpPr>
        <p:sp>
          <p:nvSpPr>
            <p:cNvPr id="6" name="object 6"/>
            <p:cNvSpPr/>
            <p:nvPr/>
          </p:nvSpPr>
          <p:spPr>
            <a:xfrm>
              <a:off x="5577840" y="4456163"/>
              <a:ext cx="6572250" cy="18752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46420" y="4806695"/>
              <a:ext cx="6144895" cy="1175385"/>
            </a:xfrm>
            <a:custGeom>
              <a:avLst/>
              <a:gdLst/>
              <a:ahLst/>
              <a:cxnLst/>
              <a:rect l="l" t="t" r="r" b="b"/>
              <a:pathLst>
                <a:path w="6144895" h="1175385">
                  <a:moveTo>
                    <a:pt x="6144768" y="0"/>
                  </a:moveTo>
                  <a:lnTo>
                    <a:pt x="0" y="0"/>
                  </a:lnTo>
                  <a:lnTo>
                    <a:pt x="0" y="1175003"/>
                  </a:lnTo>
                  <a:lnTo>
                    <a:pt x="6144768" y="1175003"/>
                  </a:lnTo>
                  <a:lnTo>
                    <a:pt x="6144768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33034" y="4507738"/>
            <a:ext cx="5878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Aktiviti-Aktiviti Pengayaan Selepas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6420" y="4806696"/>
            <a:ext cx="6144895" cy="11753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625"/>
              </a:spcBef>
            </a:pPr>
            <a:r>
              <a:rPr sz="2400" spc="-5" dirty="0">
                <a:latin typeface="Arial Black"/>
                <a:cs typeface="Arial Black"/>
              </a:rPr>
              <a:t>Pembacaan</a:t>
            </a:r>
            <a:endParaRPr sz="2400">
              <a:latin typeface="Arial Black"/>
              <a:cs typeface="Arial Black"/>
            </a:endParaRPr>
          </a:p>
          <a:p>
            <a:pPr marL="22860" marR="715645">
              <a:lnSpc>
                <a:spcPct val="100000"/>
              </a:lnSpc>
            </a:pPr>
            <a:r>
              <a:rPr sz="2400" dirty="0">
                <a:latin typeface="Arial Black"/>
                <a:cs typeface="Arial Black"/>
              </a:rPr>
              <a:t>( </a:t>
            </a:r>
            <a:r>
              <a:rPr sz="2400" spc="-5" dirty="0">
                <a:latin typeface="Arial Black"/>
                <a:cs typeface="Arial Black"/>
              </a:rPr>
              <a:t>Peningkatan Pengetahuan </a:t>
            </a:r>
            <a:r>
              <a:rPr sz="2400" dirty="0">
                <a:latin typeface="Arial Black"/>
                <a:cs typeface="Arial Black"/>
              </a:rPr>
              <a:t>Dan  </a:t>
            </a:r>
            <a:r>
              <a:rPr sz="2400" spc="-5" dirty="0">
                <a:latin typeface="Arial Black"/>
                <a:cs typeface="Arial Black"/>
              </a:rPr>
              <a:t>Kemahiran Selepas</a:t>
            </a:r>
            <a:r>
              <a:rPr sz="2400" spc="-2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Pembacaan)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21735" y="734568"/>
            <a:ext cx="8730615" cy="5756910"/>
            <a:chOff x="3221735" y="734568"/>
            <a:chExt cx="8730615" cy="5756910"/>
          </a:xfrm>
        </p:grpSpPr>
        <p:sp>
          <p:nvSpPr>
            <p:cNvPr id="11" name="object 11"/>
            <p:cNvSpPr/>
            <p:nvPr/>
          </p:nvSpPr>
          <p:spPr>
            <a:xfrm>
              <a:off x="3403091" y="4890503"/>
              <a:ext cx="3150869" cy="160096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21735" y="1360250"/>
              <a:ext cx="2161793" cy="5105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67099" y="4922520"/>
              <a:ext cx="1222248" cy="63398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35679" y="5405627"/>
              <a:ext cx="909828" cy="7299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33849" y="3173729"/>
              <a:ext cx="1513840" cy="1382395"/>
            </a:xfrm>
            <a:custGeom>
              <a:avLst/>
              <a:gdLst/>
              <a:ahLst/>
              <a:cxnLst/>
              <a:rect l="l" t="t" r="r" b="b"/>
              <a:pathLst>
                <a:path w="1513839" h="1382395">
                  <a:moveTo>
                    <a:pt x="756665" y="0"/>
                  </a:moveTo>
                  <a:lnTo>
                    <a:pt x="706908" y="1469"/>
                  </a:lnTo>
                  <a:lnTo>
                    <a:pt x="658010" y="5818"/>
                  </a:lnTo>
                  <a:lnTo>
                    <a:pt x="610073" y="12955"/>
                  </a:lnTo>
                  <a:lnTo>
                    <a:pt x="563195" y="22789"/>
                  </a:lnTo>
                  <a:lnTo>
                    <a:pt x="517477" y="35228"/>
                  </a:lnTo>
                  <a:lnTo>
                    <a:pt x="473017" y="50183"/>
                  </a:lnTo>
                  <a:lnTo>
                    <a:pt x="429916" y="67562"/>
                  </a:lnTo>
                  <a:lnTo>
                    <a:pt x="388274" y="87273"/>
                  </a:lnTo>
                  <a:lnTo>
                    <a:pt x="348189" y="109227"/>
                  </a:lnTo>
                  <a:lnTo>
                    <a:pt x="309762" y="133331"/>
                  </a:lnTo>
                  <a:lnTo>
                    <a:pt x="273091" y="159496"/>
                  </a:lnTo>
                  <a:lnTo>
                    <a:pt x="238278" y="187629"/>
                  </a:lnTo>
                  <a:lnTo>
                    <a:pt x="205421" y="217641"/>
                  </a:lnTo>
                  <a:lnTo>
                    <a:pt x="174620" y="249439"/>
                  </a:lnTo>
                  <a:lnTo>
                    <a:pt x="145974" y="282933"/>
                  </a:lnTo>
                  <a:lnTo>
                    <a:pt x="119584" y="318032"/>
                  </a:lnTo>
                  <a:lnTo>
                    <a:pt x="95549" y="354646"/>
                  </a:lnTo>
                  <a:lnTo>
                    <a:pt x="73968" y="392682"/>
                  </a:lnTo>
                  <a:lnTo>
                    <a:pt x="54942" y="432050"/>
                  </a:lnTo>
                  <a:lnTo>
                    <a:pt x="38569" y="472659"/>
                  </a:lnTo>
                  <a:lnTo>
                    <a:pt x="24950" y="514418"/>
                  </a:lnTo>
                  <a:lnTo>
                    <a:pt x="14183" y="557236"/>
                  </a:lnTo>
                  <a:lnTo>
                    <a:pt x="6370" y="601022"/>
                  </a:lnTo>
                  <a:lnTo>
                    <a:pt x="1609" y="645685"/>
                  </a:lnTo>
                  <a:lnTo>
                    <a:pt x="0" y="691134"/>
                  </a:lnTo>
                  <a:lnTo>
                    <a:pt x="1609" y="736582"/>
                  </a:lnTo>
                  <a:lnTo>
                    <a:pt x="6370" y="781245"/>
                  </a:lnTo>
                  <a:lnTo>
                    <a:pt x="14183" y="825031"/>
                  </a:lnTo>
                  <a:lnTo>
                    <a:pt x="24950" y="867849"/>
                  </a:lnTo>
                  <a:lnTo>
                    <a:pt x="38569" y="909608"/>
                  </a:lnTo>
                  <a:lnTo>
                    <a:pt x="54942" y="950217"/>
                  </a:lnTo>
                  <a:lnTo>
                    <a:pt x="73968" y="989585"/>
                  </a:lnTo>
                  <a:lnTo>
                    <a:pt x="95549" y="1027621"/>
                  </a:lnTo>
                  <a:lnTo>
                    <a:pt x="119584" y="1064235"/>
                  </a:lnTo>
                  <a:lnTo>
                    <a:pt x="145974" y="1099334"/>
                  </a:lnTo>
                  <a:lnTo>
                    <a:pt x="174620" y="1132828"/>
                  </a:lnTo>
                  <a:lnTo>
                    <a:pt x="205421" y="1164626"/>
                  </a:lnTo>
                  <a:lnTo>
                    <a:pt x="238278" y="1194638"/>
                  </a:lnTo>
                  <a:lnTo>
                    <a:pt x="273091" y="1222771"/>
                  </a:lnTo>
                  <a:lnTo>
                    <a:pt x="309762" y="1248936"/>
                  </a:lnTo>
                  <a:lnTo>
                    <a:pt x="348189" y="1273040"/>
                  </a:lnTo>
                  <a:lnTo>
                    <a:pt x="388274" y="1294994"/>
                  </a:lnTo>
                  <a:lnTo>
                    <a:pt x="429916" y="1314705"/>
                  </a:lnTo>
                  <a:lnTo>
                    <a:pt x="473017" y="1332084"/>
                  </a:lnTo>
                  <a:lnTo>
                    <a:pt x="517477" y="1347039"/>
                  </a:lnTo>
                  <a:lnTo>
                    <a:pt x="563195" y="1359478"/>
                  </a:lnTo>
                  <a:lnTo>
                    <a:pt x="610073" y="1369312"/>
                  </a:lnTo>
                  <a:lnTo>
                    <a:pt x="658010" y="1376449"/>
                  </a:lnTo>
                  <a:lnTo>
                    <a:pt x="706908" y="1380798"/>
                  </a:lnTo>
                  <a:lnTo>
                    <a:pt x="756665" y="1382268"/>
                  </a:lnTo>
                  <a:lnTo>
                    <a:pt x="806423" y="1380798"/>
                  </a:lnTo>
                  <a:lnTo>
                    <a:pt x="855321" y="1376449"/>
                  </a:lnTo>
                  <a:lnTo>
                    <a:pt x="903258" y="1369312"/>
                  </a:lnTo>
                  <a:lnTo>
                    <a:pt x="950136" y="1359478"/>
                  </a:lnTo>
                  <a:lnTo>
                    <a:pt x="995854" y="1347039"/>
                  </a:lnTo>
                  <a:lnTo>
                    <a:pt x="1040314" y="1332084"/>
                  </a:lnTo>
                  <a:lnTo>
                    <a:pt x="1083415" y="1314705"/>
                  </a:lnTo>
                  <a:lnTo>
                    <a:pt x="1125057" y="1294994"/>
                  </a:lnTo>
                  <a:lnTo>
                    <a:pt x="1165142" y="1273040"/>
                  </a:lnTo>
                  <a:lnTo>
                    <a:pt x="1203569" y="1248936"/>
                  </a:lnTo>
                  <a:lnTo>
                    <a:pt x="1240240" y="1222771"/>
                  </a:lnTo>
                  <a:lnTo>
                    <a:pt x="1275053" y="1194638"/>
                  </a:lnTo>
                  <a:lnTo>
                    <a:pt x="1307910" y="1164626"/>
                  </a:lnTo>
                  <a:lnTo>
                    <a:pt x="1338711" y="1132828"/>
                  </a:lnTo>
                  <a:lnTo>
                    <a:pt x="1367357" y="1099334"/>
                  </a:lnTo>
                  <a:lnTo>
                    <a:pt x="1393747" y="1064235"/>
                  </a:lnTo>
                  <a:lnTo>
                    <a:pt x="1417782" y="1027621"/>
                  </a:lnTo>
                  <a:lnTo>
                    <a:pt x="1439363" y="989585"/>
                  </a:lnTo>
                  <a:lnTo>
                    <a:pt x="1458389" y="950217"/>
                  </a:lnTo>
                  <a:lnTo>
                    <a:pt x="1474762" y="909608"/>
                  </a:lnTo>
                  <a:lnTo>
                    <a:pt x="1488381" y="867849"/>
                  </a:lnTo>
                  <a:lnTo>
                    <a:pt x="1499148" y="825031"/>
                  </a:lnTo>
                  <a:lnTo>
                    <a:pt x="1506961" y="781245"/>
                  </a:lnTo>
                  <a:lnTo>
                    <a:pt x="1511722" y="736582"/>
                  </a:lnTo>
                  <a:lnTo>
                    <a:pt x="1513332" y="691134"/>
                  </a:lnTo>
                  <a:lnTo>
                    <a:pt x="1511722" y="645685"/>
                  </a:lnTo>
                  <a:lnTo>
                    <a:pt x="1506961" y="601022"/>
                  </a:lnTo>
                  <a:lnTo>
                    <a:pt x="1499148" y="557236"/>
                  </a:lnTo>
                  <a:lnTo>
                    <a:pt x="1488381" y="514418"/>
                  </a:lnTo>
                  <a:lnTo>
                    <a:pt x="1474762" y="472659"/>
                  </a:lnTo>
                  <a:lnTo>
                    <a:pt x="1458389" y="432050"/>
                  </a:lnTo>
                  <a:lnTo>
                    <a:pt x="1439363" y="392682"/>
                  </a:lnTo>
                  <a:lnTo>
                    <a:pt x="1417782" y="354646"/>
                  </a:lnTo>
                  <a:lnTo>
                    <a:pt x="1393747" y="318032"/>
                  </a:lnTo>
                  <a:lnTo>
                    <a:pt x="1367357" y="282933"/>
                  </a:lnTo>
                  <a:lnTo>
                    <a:pt x="1338711" y="249439"/>
                  </a:lnTo>
                  <a:lnTo>
                    <a:pt x="1307910" y="217641"/>
                  </a:lnTo>
                  <a:lnTo>
                    <a:pt x="1275053" y="187629"/>
                  </a:lnTo>
                  <a:lnTo>
                    <a:pt x="1240240" y="159496"/>
                  </a:lnTo>
                  <a:lnTo>
                    <a:pt x="1203569" y="133331"/>
                  </a:lnTo>
                  <a:lnTo>
                    <a:pt x="1165142" y="109227"/>
                  </a:lnTo>
                  <a:lnTo>
                    <a:pt x="1125057" y="87273"/>
                  </a:lnTo>
                  <a:lnTo>
                    <a:pt x="1083415" y="67562"/>
                  </a:lnTo>
                  <a:lnTo>
                    <a:pt x="1040314" y="50183"/>
                  </a:lnTo>
                  <a:lnTo>
                    <a:pt x="995854" y="35228"/>
                  </a:lnTo>
                  <a:lnTo>
                    <a:pt x="950136" y="22789"/>
                  </a:lnTo>
                  <a:lnTo>
                    <a:pt x="903258" y="12955"/>
                  </a:lnTo>
                  <a:lnTo>
                    <a:pt x="855321" y="5818"/>
                  </a:lnTo>
                  <a:lnTo>
                    <a:pt x="806423" y="1469"/>
                  </a:lnTo>
                  <a:lnTo>
                    <a:pt x="756665" y="0"/>
                  </a:lnTo>
                  <a:close/>
                </a:path>
              </a:pathLst>
            </a:custGeom>
            <a:solidFill>
              <a:srgbClr val="C0BE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0227" y="3157219"/>
              <a:ext cx="1560830" cy="1422400"/>
            </a:xfrm>
            <a:custGeom>
              <a:avLst/>
              <a:gdLst/>
              <a:ahLst/>
              <a:cxnLst/>
              <a:rect l="l" t="t" r="r" b="b"/>
              <a:pathLst>
                <a:path w="1560829" h="1422400">
                  <a:moveTo>
                    <a:pt x="937641" y="1409699"/>
                  </a:moveTo>
                  <a:lnTo>
                    <a:pt x="624077" y="1409699"/>
                  </a:lnTo>
                  <a:lnTo>
                    <a:pt x="662305" y="1422399"/>
                  </a:lnTo>
                  <a:lnTo>
                    <a:pt x="899287" y="1422399"/>
                  </a:lnTo>
                  <a:lnTo>
                    <a:pt x="937641" y="1409699"/>
                  </a:lnTo>
                  <a:close/>
                </a:path>
                <a:path w="1560829" h="1422400">
                  <a:moveTo>
                    <a:pt x="703452" y="25400"/>
                  </a:moveTo>
                  <a:lnTo>
                    <a:pt x="548386" y="25400"/>
                  </a:lnTo>
                  <a:lnTo>
                    <a:pt x="512191" y="38100"/>
                  </a:lnTo>
                  <a:lnTo>
                    <a:pt x="442213" y="63500"/>
                  </a:lnTo>
                  <a:lnTo>
                    <a:pt x="408559" y="88900"/>
                  </a:lnTo>
                  <a:lnTo>
                    <a:pt x="376047" y="101600"/>
                  </a:lnTo>
                  <a:lnTo>
                    <a:pt x="344424" y="127000"/>
                  </a:lnTo>
                  <a:lnTo>
                    <a:pt x="313817" y="139700"/>
                  </a:lnTo>
                  <a:lnTo>
                    <a:pt x="284352" y="165100"/>
                  </a:lnTo>
                  <a:lnTo>
                    <a:pt x="256032" y="190500"/>
                  </a:lnTo>
                  <a:lnTo>
                    <a:pt x="228981" y="203200"/>
                  </a:lnTo>
                  <a:lnTo>
                    <a:pt x="203073" y="228600"/>
                  </a:lnTo>
                  <a:lnTo>
                    <a:pt x="178562" y="254000"/>
                  </a:lnTo>
                  <a:lnTo>
                    <a:pt x="155321" y="292100"/>
                  </a:lnTo>
                  <a:lnTo>
                    <a:pt x="133476" y="317500"/>
                  </a:lnTo>
                  <a:lnTo>
                    <a:pt x="113157" y="342900"/>
                  </a:lnTo>
                  <a:lnTo>
                    <a:pt x="94361" y="368300"/>
                  </a:lnTo>
                  <a:lnTo>
                    <a:pt x="76962" y="406400"/>
                  </a:lnTo>
                  <a:lnTo>
                    <a:pt x="61341" y="431800"/>
                  </a:lnTo>
                  <a:lnTo>
                    <a:pt x="47371" y="469899"/>
                  </a:lnTo>
                  <a:lnTo>
                    <a:pt x="35051" y="495299"/>
                  </a:lnTo>
                  <a:lnTo>
                    <a:pt x="24511" y="533399"/>
                  </a:lnTo>
                  <a:lnTo>
                    <a:pt x="15748" y="571499"/>
                  </a:lnTo>
                  <a:lnTo>
                    <a:pt x="9017" y="609599"/>
                  </a:lnTo>
                  <a:lnTo>
                    <a:pt x="3937" y="634999"/>
                  </a:lnTo>
                  <a:lnTo>
                    <a:pt x="1016" y="673099"/>
                  </a:lnTo>
                  <a:lnTo>
                    <a:pt x="0" y="711199"/>
                  </a:lnTo>
                  <a:lnTo>
                    <a:pt x="1016" y="749299"/>
                  </a:lnTo>
                  <a:lnTo>
                    <a:pt x="4063" y="787399"/>
                  </a:lnTo>
                  <a:lnTo>
                    <a:pt x="9144" y="825499"/>
                  </a:lnTo>
                  <a:lnTo>
                    <a:pt x="16001" y="863599"/>
                  </a:lnTo>
                  <a:lnTo>
                    <a:pt x="24892" y="888999"/>
                  </a:lnTo>
                  <a:lnTo>
                    <a:pt x="35433" y="927099"/>
                  </a:lnTo>
                  <a:lnTo>
                    <a:pt x="47879" y="965199"/>
                  </a:lnTo>
                  <a:lnTo>
                    <a:pt x="61849" y="990599"/>
                  </a:lnTo>
                  <a:lnTo>
                    <a:pt x="77597" y="1028699"/>
                  </a:lnTo>
                  <a:lnTo>
                    <a:pt x="94996" y="1054099"/>
                  </a:lnTo>
                  <a:lnTo>
                    <a:pt x="113792" y="1092199"/>
                  </a:lnTo>
                  <a:lnTo>
                    <a:pt x="134238" y="1117599"/>
                  </a:lnTo>
                  <a:lnTo>
                    <a:pt x="179324" y="1168399"/>
                  </a:lnTo>
                  <a:lnTo>
                    <a:pt x="229743" y="1219199"/>
                  </a:lnTo>
                  <a:lnTo>
                    <a:pt x="285242" y="1269999"/>
                  </a:lnTo>
                  <a:lnTo>
                    <a:pt x="314706" y="1282699"/>
                  </a:lnTo>
                  <a:lnTo>
                    <a:pt x="345313" y="1308099"/>
                  </a:lnTo>
                  <a:lnTo>
                    <a:pt x="377063" y="1320799"/>
                  </a:lnTo>
                  <a:lnTo>
                    <a:pt x="409575" y="1346199"/>
                  </a:lnTo>
                  <a:lnTo>
                    <a:pt x="443230" y="1358899"/>
                  </a:lnTo>
                  <a:lnTo>
                    <a:pt x="513207" y="1384299"/>
                  </a:lnTo>
                  <a:lnTo>
                    <a:pt x="586359" y="1409699"/>
                  </a:lnTo>
                  <a:lnTo>
                    <a:pt x="975360" y="1409699"/>
                  </a:lnTo>
                  <a:lnTo>
                    <a:pt x="1012317" y="1396999"/>
                  </a:lnTo>
                  <a:lnTo>
                    <a:pt x="665607" y="1396999"/>
                  </a:lnTo>
                  <a:lnTo>
                    <a:pt x="628523" y="1384299"/>
                  </a:lnTo>
                  <a:lnTo>
                    <a:pt x="592201" y="1384299"/>
                  </a:lnTo>
                  <a:lnTo>
                    <a:pt x="521588" y="1358899"/>
                  </a:lnTo>
                  <a:lnTo>
                    <a:pt x="454025" y="1333499"/>
                  </a:lnTo>
                  <a:lnTo>
                    <a:pt x="421639" y="1320799"/>
                  </a:lnTo>
                  <a:lnTo>
                    <a:pt x="390144" y="1295399"/>
                  </a:lnTo>
                  <a:lnTo>
                    <a:pt x="359663" y="1282699"/>
                  </a:lnTo>
                  <a:lnTo>
                    <a:pt x="330073" y="1269999"/>
                  </a:lnTo>
                  <a:lnTo>
                    <a:pt x="301751" y="1244599"/>
                  </a:lnTo>
                  <a:lnTo>
                    <a:pt x="274447" y="1219199"/>
                  </a:lnTo>
                  <a:lnTo>
                    <a:pt x="248412" y="1193799"/>
                  </a:lnTo>
                  <a:lnTo>
                    <a:pt x="223520" y="1181099"/>
                  </a:lnTo>
                  <a:lnTo>
                    <a:pt x="199771" y="1155699"/>
                  </a:lnTo>
                  <a:lnTo>
                    <a:pt x="177546" y="1130299"/>
                  </a:lnTo>
                  <a:lnTo>
                    <a:pt x="156591" y="1092199"/>
                  </a:lnTo>
                  <a:lnTo>
                    <a:pt x="137033" y="1066799"/>
                  </a:lnTo>
                  <a:lnTo>
                    <a:pt x="118999" y="1041399"/>
                  </a:lnTo>
                  <a:lnTo>
                    <a:pt x="102362" y="1015999"/>
                  </a:lnTo>
                  <a:lnTo>
                    <a:pt x="87249" y="977899"/>
                  </a:lnTo>
                  <a:lnTo>
                    <a:pt x="73913" y="952499"/>
                  </a:lnTo>
                  <a:lnTo>
                    <a:pt x="62102" y="914399"/>
                  </a:lnTo>
                  <a:lnTo>
                    <a:pt x="51943" y="888999"/>
                  </a:lnTo>
                  <a:lnTo>
                    <a:pt x="43561" y="850899"/>
                  </a:lnTo>
                  <a:lnTo>
                    <a:pt x="36957" y="812799"/>
                  </a:lnTo>
                  <a:lnTo>
                    <a:pt x="32258" y="787399"/>
                  </a:lnTo>
                  <a:lnTo>
                    <a:pt x="29337" y="749299"/>
                  </a:lnTo>
                  <a:lnTo>
                    <a:pt x="28321" y="711199"/>
                  </a:lnTo>
                  <a:lnTo>
                    <a:pt x="29337" y="673099"/>
                  </a:lnTo>
                  <a:lnTo>
                    <a:pt x="32258" y="647699"/>
                  </a:lnTo>
                  <a:lnTo>
                    <a:pt x="37084" y="609599"/>
                  </a:lnTo>
                  <a:lnTo>
                    <a:pt x="43561" y="571499"/>
                  </a:lnTo>
                  <a:lnTo>
                    <a:pt x="52070" y="546099"/>
                  </a:lnTo>
                  <a:lnTo>
                    <a:pt x="62102" y="507999"/>
                  </a:lnTo>
                  <a:lnTo>
                    <a:pt x="73913" y="482599"/>
                  </a:lnTo>
                  <a:lnTo>
                    <a:pt x="87375" y="444500"/>
                  </a:lnTo>
                  <a:lnTo>
                    <a:pt x="102488" y="419100"/>
                  </a:lnTo>
                  <a:lnTo>
                    <a:pt x="119125" y="381000"/>
                  </a:lnTo>
                  <a:lnTo>
                    <a:pt x="156718" y="330200"/>
                  </a:lnTo>
                  <a:lnTo>
                    <a:pt x="200025" y="279400"/>
                  </a:lnTo>
                  <a:lnTo>
                    <a:pt x="248538" y="228600"/>
                  </a:lnTo>
                  <a:lnTo>
                    <a:pt x="301879" y="190500"/>
                  </a:lnTo>
                  <a:lnTo>
                    <a:pt x="330326" y="165100"/>
                  </a:lnTo>
                  <a:lnTo>
                    <a:pt x="359918" y="139700"/>
                  </a:lnTo>
                  <a:lnTo>
                    <a:pt x="390398" y="127000"/>
                  </a:lnTo>
                  <a:lnTo>
                    <a:pt x="421767" y="114300"/>
                  </a:lnTo>
                  <a:lnTo>
                    <a:pt x="454279" y="101600"/>
                  </a:lnTo>
                  <a:lnTo>
                    <a:pt x="487552" y="76200"/>
                  </a:lnTo>
                  <a:lnTo>
                    <a:pt x="521716" y="63500"/>
                  </a:lnTo>
                  <a:lnTo>
                    <a:pt x="556641" y="63500"/>
                  </a:lnTo>
                  <a:lnTo>
                    <a:pt x="628776" y="38100"/>
                  </a:lnTo>
                  <a:lnTo>
                    <a:pt x="665861" y="38100"/>
                  </a:lnTo>
                  <a:lnTo>
                    <a:pt x="703452" y="25400"/>
                  </a:lnTo>
                  <a:close/>
                </a:path>
                <a:path w="1560829" h="1422400">
                  <a:moveTo>
                    <a:pt x="818261" y="1384299"/>
                  </a:moveTo>
                  <a:lnTo>
                    <a:pt x="741680" y="1384299"/>
                  </a:lnTo>
                  <a:lnTo>
                    <a:pt x="780034" y="1396999"/>
                  </a:lnTo>
                  <a:lnTo>
                    <a:pt x="818261" y="1384299"/>
                  </a:lnTo>
                  <a:close/>
                </a:path>
                <a:path w="1560829" h="1422400">
                  <a:moveTo>
                    <a:pt x="1011301" y="25400"/>
                  </a:moveTo>
                  <a:lnTo>
                    <a:pt x="857250" y="25400"/>
                  </a:lnTo>
                  <a:lnTo>
                    <a:pt x="894969" y="38100"/>
                  </a:lnTo>
                  <a:lnTo>
                    <a:pt x="932052" y="38100"/>
                  </a:lnTo>
                  <a:lnTo>
                    <a:pt x="1004188" y="63500"/>
                  </a:lnTo>
                  <a:lnTo>
                    <a:pt x="1039113" y="63500"/>
                  </a:lnTo>
                  <a:lnTo>
                    <a:pt x="1073150" y="76200"/>
                  </a:lnTo>
                  <a:lnTo>
                    <a:pt x="1106551" y="101600"/>
                  </a:lnTo>
                  <a:lnTo>
                    <a:pt x="1139063" y="114300"/>
                  </a:lnTo>
                  <a:lnTo>
                    <a:pt x="1170559" y="127000"/>
                  </a:lnTo>
                  <a:lnTo>
                    <a:pt x="1201039" y="139700"/>
                  </a:lnTo>
                  <a:lnTo>
                    <a:pt x="1230376" y="165100"/>
                  </a:lnTo>
                  <a:lnTo>
                    <a:pt x="1258824" y="190500"/>
                  </a:lnTo>
                  <a:lnTo>
                    <a:pt x="1286129" y="203200"/>
                  </a:lnTo>
                  <a:lnTo>
                    <a:pt x="1337183" y="254000"/>
                  </a:lnTo>
                  <a:lnTo>
                    <a:pt x="1383030" y="304800"/>
                  </a:lnTo>
                  <a:lnTo>
                    <a:pt x="1423543" y="355600"/>
                  </a:lnTo>
                  <a:lnTo>
                    <a:pt x="1458214" y="419100"/>
                  </a:lnTo>
                  <a:lnTo>
                    <a:pt x="1473327" y="444500"/>
                  </a:lnTo>
                  <a:lnTo>
                    <a:pt x="1486662" y="482599"/>
                  </a:lnTo>
                  <a:lnTo>
                    <a:pt x="1498473" y="507999"/>
                  </a:lnTo>
                  <a:lnTo>
                    <a:pt x="1508633" y="546099"/>
                  </a:lnTo>
                  <a:lnTo>
                    <a:pt x="1523492" y="609599"/>
                  </a:lnTo>
                  <a:lnTo>
                    <a:pt x="1528318" y="647699"/>
                  </a:lnTo>
                  <a:lnTo>
                    <a:pt x="1532255" y="711199"/>
                  </a:lnTo>
                  <a:lnTo>
                    <a:pt x="1531239" y="749299"/>
                  </a:lnTo>
                  <a:lnTo>
                    <a:pt x="1528318" y="787399"/>
                  </a:lnTo>
                  <a:lnTo>
                    <a:pt x="1523492" y="812799"/>
                  </a:lnTo>
                  <a:lnTo>
                    <a:pt x="1517014" y="850899"/>
                  </a:lnTo>
                  <a:lnTo>
                    <a:pt x="1508506" y="888999"/>
                  </a:lnTo>
                  <a:lnTo>
                    <a:pt x="1498473" y="914399"/>
                  </a:lnTo>
                  <a:lnTo>
                    <a:pt x="1486662" y="952499"/>
                  </a:lnTo>
                  <a:lnTo>
                    <a:pt x="1473200" y="977899"/>
                  </a:lnTo>
                  <a:lnTo>
                    <a:pt x="1458087" y="1015999"/>
                  </a:lnTo>
                  <a:lnTo>
                    <a:pt x="1441450" y="1041399"/>
                  </a:lnTo>
                  <a:lnTo>
                    <a:pt x="1423416" y="1066799"/>
                  </a:lnTo>
                  <a:lnTo>
                    <a:pt x="1403858" y="1092199"/>
                  </a:lnTo>
                  <a:lnTo>
                    <a:pt x="1382902" y="1130299"/>
                  </a:lnTo>
                  <a:lnTo>
                    <a:pt x="1360551" y="1155699"/>
                  </a:lnTo>
                  <a:lnTo>
                    <a:pt x="1337056" y="1181099"/>
                  </a:lnTo>
                  <a:lnTo>
                    <a:pt x="1312037" y="1193799"/>
                  </a:lnTo>
                  <a:lnTo>
                    <a:pt x="1286002" y="1219199"/>
                  </a:lnTo>
                  <a:lnTo>
                    <a:pt x="1258697" y="1244599"/>
                  </a:lnTo>
                  <a:lnTo>
                    <a:pt x="1230249" y="1269999"/>
                  </a:lnTo>
                  <a:lnTo>
                    <a:pt x="1200785" y="1282699"/>
                  </a:lnTo>
                  <a:lnTo>
                    <a:pt x="1170305" y="1295399"/>
                  </a:lnTo>
                  <a:lnTo>
                    <a:pt x="1138809" y="1320799"/>
                  </a:lnTo>
                  <a:lnTo>
                    <a:pt x="1106297" y="1333499"/>
                  </a:lnTo>
                  <a:lnTo>
                    <a:pt x="1038860" y="1358899"/>
                  </a:lnTo>
                  <a:lnTo>
                    <a:pt x="968248" y="1384299"/>
                  </a:lnTo>
                  <a:lnTo>
                    <a:pt x="931799" y="1384299"/>
                  </a:lnTo>
                  <a:lnTo>
                    <a:pt x="894842" y="1396999"/>
                  </a:lnTo>
                  <a:lnTo>
                    <a:pt x="1012317" y="1396999"/>
                  </a:lnTo>
                  <a:lnTo>
                    <a:pt x="1083818" y="1371599"/>
                  </a:lnTo>
                  <a:lnTo>
                    <a:pt x="1118362" y="1358899"/>
                  </a:lnTo>
                  <a:lnTo>
                    <a:pt x="1151889" y="1346199"/>
                  </a:lnTo>
                  <a:lnTo>
                    <a:pt x="1184656" y="1320799"/>
                  </a:lnTo>
                  <a:lnTo>
                    <a:pt x="1216279" y="1308099"/>
                  </a:lnTo>
                  <a:lnTo>
                    <a:pt x="1246759" y="1282699"/>
                  </a:lnTo>
                  <a:lnTo>
                    <a:pt x="1276223" y="1269999"/>
                  </a:lnTo>
                  <a:lnTo>
                    <a:pt x="1304671" y="1244599"/>
                  </a:lnTo>
                  <a:lnTo>
                    <a:pt x="1357630" y="1193799"/>
                  </a:lnTo>
                  <a:lnTo>
                    <a:pt x="1405255" y="1142999"/>
                  </a:lnTo>
                  <a:lnTo>
                    <a:pt x="1447419" y="1079499"/>
                  </a:lnTo>
                  <a:lnTo>
                    <a:pt x="1466214" y="1054099"/>
                  </a:lnTo>
                  <a:lnTo>
                    <a:pt x="1483487" y="1028699"/>
                  </a:lnTo>
                  <a:lnTo>
                    <a:pt x="1499235" y="990599"/>
                  </a:lnTo>
                  <a:lnTo>
                    <a:pt x="1513205" y="965199"/>
                  </a:lnTo>
                  <a:lnTo>
                    <a:pt x="1525524" y="927099"/>
                  </a:lnTo>
                  <a:lnTo>
                    <a:pt x="1536064" y="888999"/>
                  </a:lnTo>
                  <a:lnTo>
                    <a:pt x="1544827" y="863599"/>
                  </a:lnTo>
                  <a:lnTo>
                    <a:pt x="1551559" y="825499"/>
                  </a:lnTo>
                  <a:lnTo>
                    <a:pt x="1556639" y="787399"/>
                  </a:lnTo>
                  <a:lnTo>
                    <a:pt x="1559560" y="749299"/>
                  </a:lnTo>
                  <a:lnTo>
                    <a:pt x="1560576" y="711199"/>
                  </a:lnTo>
                  <a:lnTo>
                    <a:pt x="1559560" y="673099"/>
                  </a:lnTo>
                  <a:lnTo>
                    <a:pt x="1556385" y="634999"/>
                  </a:lnTo>
                  <a:lnTo>
                    <a:pt x="1551432" y="609599"/>
                  </a:lnTo>
                  <a:lnTo>
                    <a:pt x="1544574" y="571499"/>
                  </a:lnTo>
                  <a:lnTo>
                    <a:pt x="1535684" y="533399"/>
                  </a:lnTo>
                  <a:lnTo>
                    <a:pt x="1525143" y="495299"/>
                  </a:lnTo>
                  <a:lnTo>
                    <a:pt x="1512697" y="469899"/>
                  </a:lnTo>
                  <a:lnTo>
                    <a:pt x="1498727" y="431800"/>
                  </a:lnTo>
                  <a:lnTo>
                    <a:pt x="1482979" y="406400"/>
                  </a:lnTo>
                  <a:lnTo>
                    <a:pt x="1465580" y="368300"/>
                  </a:lnTo>
                  <a:lnTo>
                    <a:pt x="1446784" y="342900"/>
                  </a:lnTo>
                  <a:lnTo>
                    <a:pt x="1426337" y="317500"/>
                  </a:lnTo>
                  <a:lnTo>
                    <a:pt x="1404493" y="279400"/>
                  </a:lnTo>
                  <a:lnTo>
                    <a:pt x="1381379" y="254000"/>
                  </a:lnTo>
                  <a:lnTo>
                    <a:pt x="1356741" y="228600"/>
                  </a:lnTo>
                  <a:lnTo>
                    <a:pt x="1330960" y="203200"/>
                  </a:lnTo>
                  <a:lnTo>
                    <a:pt x="1303782" y="177800"/>
                  </a:lnTo>
                  <a:lnTo>
                    <a:pt x="1275334" y="165100"/>
                  </a:lnTo>
                  <a:lnTo>
                    <a:pt x="1245870" y="139700"/>
                  </a:lnTo>
                  <a:lnTo>
                    <a:pt x="1215263" y="114300"/>
                  </a:lnTo>
                  <a:lnTo>
                    <a:pt x="1183767" y="101600"/>
                  </a:lnTo>
                  <a:lnTo>
                    <a:pt x="1151001" y="88900"/>
                  </a:lnTo>
                  <a:lnTo>
                    <a:pt x="1117346" y="63500"/>
                  </a:lnTo>
                  <a:lnTo>
                    <a:pt x="1047496" y="38100"/>
                  </a:lnTo>
                  <a:lnTo>
                    <a:pt x="1011301" y="25400"/>
                  </a:lnTo>
                  <a:close/>
                </a:path>
                <a:path w="1560829" h="1422400">
                  <a:moveTo>
                    <a:pt x="667766" y="1371599"/>
                  </a:moveTo>
                  <a:lnTo>
                    <a:pt x="630047" y="1371599"/>
                  </a:lnTo>
                  <a:lnTo>
                    <a:pt x="666750" y="1384299"/>
                  </a:lnTo>
                  <a:lnTo>
                    <a:pt x="704596" y="1384299"/>
                  </a:lnTo>
                  <a:lnTo>
                    <a:pt x="667766" y="1371599"/>
                  </a:lnTo>
                  <a:close/>
                </a:path>
                <a:path w="1560829" h="1422400">
                  <a:moveTo>
                    <a:pt x="929894" y="1371599"/>
                  </a:moveTo>
                  <a:lnTo>
                    <a:pt x="891794" y="1371599"/>
                  </a:lnTo>
                  <a:lnTo>
                    <a:pt x="854837" y="1384299"/>
                  </a:lnTo>
                  <a:lnTo>
                    <a:pt x="893318" y="1384299"/>
                  </a:lnTo>
                  <a:lnTo>
                    <a:pt x="929894" y="1371599"/>
                  </a:lnTo>
                  <a:close/>
                </a:path>
                <a:path w="1560829" h="1422400">
                  <a:moveTo>
                    <a:pt x="597154" y="63500"/>
                  </a:moveTo>
                  <a:lnTo>
                    <a:pt x="559435" y="63500"/>
                  </a:lnTo>
                  <a:lnTo>
                    <a:pt x="525018" y="76200"/>
                  </a:lnTo>
                  <a:lnTo>
                    <a:pt x="458216" y="101600"/>
                  </a:lnTo>
                  <a:lnTo>
                    <a:pt x="426212" y="114300"/>
                  </a:lnTo>
                  <a:lnTo>
                    <a:pt x="395097" y="139700"/>
                  </a:lnTo>
                  <a:lnTo>
                    <a:pt x="364998" y="152400"/>
                  </a:lnTo>
                  <a:lnTo>
                    <a:pt x="335788" y="177800"/>
                  </a:lnTo>
                  <a:lnTo>
                    <a:pt x="307848" y="190500"/>
                  </a:lnTo>
                  <a:lnTo>
                    <a:pt x="280797" y="215900"/>
                  </a:lnTo>
                  <a:lnTo>
                    <a:pt x="255016" y="241300"/>
                  </a:lnTo>
                  <a:lnTo>
                    <a:pt x="230505" y="254000"/>
                  </a:lnTo>
                  <a:lnTo>
                    <a:pt x="207137" y="279400"/>
                  </a:lnTo>
                  <a:lnTo>
                    <a:pt x="185166" y="304800"/>
                  </a:lnTo>
                  <a:lnTo>
                    <a:pt x="164464" y="330200"/>
                  </a:lnTo>
                  <a:lnTo>
                    <a:pt x="145161" y="368300"/>
                  </a:lnTo>
                  <a:lnTo>
                    <a:pt x="127254" y="393700"/>
                  </a:lnTo>
                  <a:lnTo>
                    <a:pt x="110871" y="419100"/>
                  </a:lnTo>
                  <a:lnTo>
                    <a:pt x="96012" y="444500"/>
                  </a:lnTo>
                  <a:lnTo>
                    <a:pt x="82804" y="482599"/>
                  </a:lnTo>
                  <a:lnTo>
                    <a:pt x="71120" y="507999"/>
                  </a:lnTo>
                  <a:lnTo>
                    <a:pt x="61213" y="546099"/>
                  </a:lnTo>
                  <a:lnTo>
                    <a:pt x="52832" y="571499"/>
                  </a:lnTo>
                  <a:lnTo>
                    <a:pt x="46482" y="609599"/>
                  </a:lnTo>
                  <a:lnTo>
                    <a:pt x="41656" y="647699"/>
                  </a:lnTo>
                  <a:lnTo>
                    <a:pt x="38735" y="673099"/>
                  </a:lnTo>
                  <a:lnTo>
                    <a:pt x="37846" y="711199"/>
                  </a:lnTo>
                  <a:lnTo>
                    <a:pt x="38735" y="749299"/>
                  </a:lnTo>
                  <a:lnTo>
                    <a:pt x="41529" y="787399"/>
                  </a:lnTo>
                  <a:lnTo>
                    <a:pt x="46227" y="812799"/>
                  </a:lnTo>
                  <a:lnTo>
                    <a:pt x="52705" y="850899"/>
                  </a:lnTo>
                  <a:lnTo>
                    <a:pt x="60960" y="876299"/>
                  </a:lnTo>
                  <a:lnTo>
                    <a:pt x="70866" y="914399"/>
                  </a:lnTo>
                  <a:lnTo>
                    <a:pt x="82550" y="939799"/>
                  </a:lnTo>
                  <a:lnTo>
                    <a:pt x="95758" y="977899"/>
                  </a:lnTo>
                  <a:lnTo>
                    <a:pt x="110617" y="1003299"/>
                  </a:lnTo>
                  <a:lnTo>
                    <a:pt x="127000" y="1041399"/>
                  </a:lnTo>
                  <a:lnTo>
                    <a:pt x="164084" y="1092199"/>
                  </a:lnTo>
                  <a:lnTo>
                    <a:pt x="206629" y="1142999"/>
                  </a:lnTo>
                  <a:lnTo>
                    <a:pt x="254508" y="1193799"/>
                  </a:lnTo>
                  <a:lnTo>
                    <a:pt x="307213" y="1231899"/>
                  </a:lnTo>
                  <a:lnTo>
                    <a:pt x="335280" y="1257299"/>
                  </a:lnTo>
                  <a:lnTo>
                    <a:pt x="364489" y="1269999"/>
                  </a:lnTo>
                  <a:lnTo>
                    <a:pt x="394462" y="1295399"/>
                  </a:lnTo>
                  <a:lnTo>
                    <a:pt x="457708" y="1320799"/>
                  </a:lnTo>
                  <a:lnTo>
                    <a:pt x="490600" y="1333499"/>
                  </a:lnTo>
                  <a:lnTo>
                    <a:pt x="524383" y="1346199"/>
                  </a:lnTo>
                  <a:lnTo>
                    <a:pt x="594106" y="1371599"/>
                  </a:lnTo>
                  <a:lnTo>
                    <a:pt x="631571" y="1371599"/>
                  </a:lnTo>
                  <a:lnTo>
                    <a:pt x="561213" y="1346199"/>
                  </a:lnTo>
                  <a:lnTo>
                    <a:pt x="527176" y="1346199"/>
                  </a:lnTo>
                  <a:lnTo>
                    <a:pt x="493775" y="1333499"/>
                  </a:lnTo>
                  <a:lnTo>
                    <a:pt x="461263" y="1320799"/>
                  </a:lnTo>
                  <a:lnTo>
                    <a:pt x="429768" y="1295399"/>
                  </a:lnTo>
                  <a:lnTo>
                    <a:pt x="398907" y="1282699"/>
                  </a:lnTo>
                  <a:lnTo>
                    <a:pt x="369188" y="1269999"/>
                  </a:lnTo>
                  <a:lnTo>
                    <a:pt x="340360" y="1244599"/>
                  </a:lnTo>
                  <a:lnTo>
                    <a:pt x="312800" y="1231899"/>
                  </a:lnTo>
                  <a:lnTo>
                    <a:pt x="286258" y="1206499"/>
                  </a:lnTo>
                  <a:lnTo>
                    <a:pt x="260731" y="1181099"/>
                  </a:lnTo>
                  <a:lnTo>
                    <a:pt x="236600" y="1155699"/>
                  </a:lnTo>
                  <a:lnTo>
                    <a:pt x="213487" y="1142999"/>
                  </a:lnTo>
                  <a:lnTo>
                    <a:pt x="191770" y="1117599"/>
                  </a:lnTo>
                  <a:lnTo>
                    <a:pt x="171576" y="1092199"/>
                  </a:lnTo>
                  <a:lnTo>
                    <a:pt x="152526" y="1054099"/>
                  </a:lnTo>
                  <a:lnTo>
                    <a:pt x="135000" y="1028699"/>
                  </a:lnTo>
                  <a:lnTo>
                    <a:pt x="118745" y="1003299"/>
                  </a:lnTo>
                  <a:lnTo>
                    <a:pt x="104267" y="977899"/>
                  </a:lnTo>
                  <a:lnTo>
                    <a:pt x="91186" y="939799"/>
                  </a:lnTo>
                  <a:lnTo>
                    <a:pt x="79756" y="914399"/>
                  </a:lnTo>
                  <a:lnTo>
                    <a:pt x="69976" y="876299"/>
                  </a:lnTo>
                  <a:lnTo>
                    <a:pt x="61849" y="850899"/>
                  </a:lnTo>
                  <a:lnTo>
                    <a:pt x="55499" y="812799"/>
                  </a:lnTo>
                  <a:lnTo>
                    <a:pt x="50926" y="787399"/>
                  </a:lnTo>
                  <a:lnTo>
                    <a:pt x="48133" y="749299"/>
                  </a:lnTo>
                  <a:lnTo>
                    <a:pt x="47244" y="711199"/>
                  </a:lnTo>
                  <a:lnTo>
                    <a:pt x="48133" y="673099"/>
                  </a:lnTo>
                  <a:lnTo>
                    <a:pt x="51054" y="647699"/>
                  </a:lnTo>
                  <a:lnTo>
                    <a:pt x="55752" y="609599"/>
                  </a:lnTo>
                  <a:lnTo>
                    <a:pt x="62102" y="584199"/>
                  </a:lnTo>
                  <a:lnTo>
                    <a:pt x="70358" y="546099"/>
                  </a:lnTo>
                  <a:lnTo>
                    <a:pt x="80137" y="520699"/>
                  </a:lnTo>
                  <a:lnTo>
                    <a:pt x="91694" y="482599"/>
                  </a:lnTo>
                  <a:lnTo>
                    <a:pt x="104775" y="457199"/>
                  </a:lnTo>
                  <a:lnTo>
                    <a:pt x="119380" y="419100"/>
                  </a:lnTo>
                  <a:lnTo>
                    <a:pt x="153162" y="368300"/>
                  </a:lnTo>
                  <a:lnTo>
                    <a:pt x="192532" y="317500"/>
                  </a:lnTo>
                  <a:lnTo>
                    <a:pt x="237362" y="266700"/>
                  </a:lnTo>
                  <a:lnTo>
                    <a:pt x="287020" y="215900"/>
                  </a:lnTo>
                  <a:lnTo>
                    <a:pt x="313689" y="203200"/>
                  </a:lnTo>
                  <a:lnTo>
                    <a:pt x="341375" y="177800"/>
                  </a:lnTo>
                  <a:lnTo>
                    <a:pt x="370205" y="165100"/>
                  </a:lnTo>
                  <a:lnTo>
                    <a:pt x="399923" y="139700"/>
                  </a:lnTo>
                  <a:lnTo>
                    <a:pt x="430530" y="127000"/>
                  </a:lnTo>
                  <a:lnTo>
                    <a:pt x="494792" y="101600"/>
                  </a:lnTo>
                  <a:lnTo>
                    <a:pt x="562229" y="76200"/>
                  </a:lnTo>
                  <a:lnTo>
                    <a:pt x="597154" y="63500"/>
                  </a:lnTo>
                  <a:close/>
                </a:path>
                <a:path w="1560829" h="1422400">
                  <a:moveTo>
                    <a:pt x="1001776" y="63500"/>
                  </a:moveTo>
                  <a:lnTo>
                    <a:pt x="964564" y="63500"/>
                  </a:lnTo>
                  <a:lnTo>
                    <a:pt x="999363" y="76200"/>
                  </a:lnTo>
                  <a:lnTo>
                    <a:pt x="1066800" y="101600"/>
                  </a:lnTo>
                  <a:lnTo>
                    <a:pt x="1131062" y="127000"/>
                  </a:lnTo>
                  <a:lnTo>
                    <a:pt x="1161669" y="139700"/>
                  </a:lnTo>
                  <a:lnTo>
                    <a:pt x="1191514" y="165100"/>
                  </a:lnTo>
                  <a:lnTo>
                    <a:pt x="1220089" y="177800"/>
                  </a:lnTo>
                  <a:lnTo>
                    <a:pt x="1247775" y="203200"/>
                  </a:lnTo>
                  <a:lnTo>
                    <a:pt x="1274445" y="215900"/>
                  </a:lnTo>
                  <a:lnTo>
                    <a:pt x="1299845" y="241300"/>
                  </a:lnTo>
                  <a:lnTo>
                    <a:pt x="1346962" y="292100"/>
                  </a:lnTo>
                  <a:lnTo>
                    <a:pt x="1388999" y="342900"/>
                  </a:lnTo>
                  <a:lnTo>
                    <a:pt x="1425575" y="393700"/>
                  </a:lnTo>
                  <a:lnTo>
                    <a:pt x="1441831" y="431800"/>
                  </a:lnTo>
                  <a:lnTo>
                    <a:pt x="1456309" y="457199"/>
                  </a:lnTo>
                  <a:lnTo>
                    <a:pt x="1469389" y="482599"/>
                  </a:lnTo>
                  <a:lnTo>
                    <a:pt x="1480820" y="520699"/>
                  </a:lnTo>
                  <a:lnTo>
                    <a:pt x="1490599" y="546099"/>
                  </a:lnTo>
                  <a:lnTo>
                    <a:pt x="1498727" y="584199"/>
                  </a:lnTo>
                  <a:lnTo>
                    <a:pt x="1504950" y="609599"/>
                  </a:lnTo>
                  <a:lnTo>
                    <a:pt x="1509649" y="647699"/>
                  </a:lnTo>
                  <a:lnTo>
                    <a:pt x="1512443" y="685799"/>
                  </a:lnTo>
                  <a:lnTo>
                    <a:pt x="1513332" y="711199"/>
                  </a:lnTo>
                  <a:lnTo>
                    <a:pt x="1512443" y="749299"/>
                  </a:lnTo>
                  <a:lnTo>
                    <a:pt x="1509522" y="787399"/>
                  </a:lnTo>
                  <a:lnTo>
                    <a:pt x="1504823" y="812799"/>
                  </a:lnTo>
                  <a:lnTo>
                    <a:pt x="1498473" y="850899"/>
                  </a:lnTo>
                  <a:lnTo>
                    <a:pt x="1490218" y="876299"/>
                  </a:lnTo>
                  <a:lnTo>
                    <a:pt x="1480439" y="914399"/>
                  </a:lnTo>
                  <a:lnTo>
                    <a:pt x="1468882" y="939799"/>
                  </a:lnTo>
                  <a:lnTo>
                    <a:pt x="1455801" y="977899"/>
                  </a:lnTo>
                  <a:lnTo>
                    <a:pt x="1441196" y="1003299"/>
                  </a:lnTo>
                  <a:lnTo>
                    <a:pt x="1425067" y="1028699"/>
                  </a:lnTo>
                  <a:lnTo>
                    <a:pt x="1407414" y="1054099"/>
                  </a:lnTo>
                  <a:lnTo>
                    <a:pt x="1388364" y="1092199"/>
                  </a:lnTo>
                  <a:lnTo>
                    <a:pt x="1368044" y="1117599"/>
                  </a:lnTo>
                  <a:lnTo>
                    <a:pt x="1346327" y="1142999"/>
                  </a:lnTo>
                  <a:lnTo>
                    <a:pt x="1323339" y="1168399"/>
                  </a:lnTo>
                  <a:lnTo>
                    <a:pt x="1298956" y="1181099"/>
                  </a:lnTo>
                  <a:lnTo>
                    <a:pt x="1273556" y="1206499"/>
                  </a:lnTo>
                  <a:lnTo>
                    <a:pt x="1247013" y="1231899"/>
                  </a:lnTo>
                  <a:lnTo>
                    <a:pt x="1219200" y="1244599"/>
                  </a:lnTo>
                  <a:lnTo>
                    <a:pt x="1190498" y="1269999"/>
                  </a:lnTo>
                  <a:lnTo>
                    <a:pt x="1160780" y="1282699"/>
                  </a:lnTo>
                  <a:lnTo>
                    <a:pt x="1130046" y="1295399"/>
                  </a:lnTo>
                  <a:lnTo>
                    <a:pt x="1098296" y="1320799"/>
                  </a:lnTo>
                  <a:lnTo>
                    <a:pt x="1032510" y="1346199"/>
                  </a:lnTo>
                  <a:lnTo>
                    <a:pt x="998347" y="1346199"/>
                  </a:lnTo>
                  <a:lnTo>
                    <a:pt x="927862" y="1371599"/>
                  </a:lnTo>
                  <a:lnTo>
                    <a:pt x="965835" y="1371599"/>
                  </a:lnTo>
                  <a:lnTo>
                    <a:pt x="1035685" y="1346199"/>
                  </a:lnTo>
                  <a:lnTo>
                    <a:pt x="1102360" y="1320799"/>
                  </a:lnTo>
                  <a:lnTo>
                    <a:pt x="1134491" y="1308099"/>
                  </a:lnTo>
                  <a:lnTo>
                    <a:pt x="1165606" y="1295399"/>
                  </a:lnTo>
                  <a:lnTo>
                    <a:pt x="1195705" y="1269999"/>
                  </a:lnTo>
                  <a:lnTo>
                    <a:pt x="1224788" y="1257299"/>
                  </a:lnTo>
                  <a:lnTo>
                    <a:pt x="1252855" y="1231899"/>
                  </a:lnTo>
                  <a:lnTo>
                    <a:pt x="1279779" y="1219199"/>
                  </a:lnTo>
                  <a:lnTo>
                    <a:pt x="1305560" y="1193799"/>
                  </a:lnTo>
                  <a:lnTo>
                    <a:pt x="1353439" y="1142999"/>
                  </a:lnTo>
                  <a:lnTo>
                    <a:pt x="1396111" y="1092199"/>
                  </a:lnTo>
                  <a:lnTo>
                    <a:pt x="1433195" y="1041399"/>
                  </a:lnTo>
                  <a:lnTo>
                    <a:pt x="1449705" y="1003299"/>
                  </a:lnTo>
                  <a:lnTo>
                    <a:pt x="1464437" y="977899"/>
                  </a:lnTo>
                  <a:lnTo>
                    <a:pt x="1477772" y="952499"/>
                  </a:lnTo>
                  <a:lnTo>
                    <a:pt x="1489456" y="914399"/>
                  </a:lnTo>
                  <a:lnTo>
                    <a:pt x="1499362" y="888999"/>
                  </a:lnTo>
                  <a:lnTo>
                    <a:pt x="1507744" y="850899"/>
                  </a:lnTo>
                  <a:lnTo>
                    <a:pt x="1514094" y="812799"/>
                  </a:lnTo>
                  <a:lnTo>
                    <a:pt x="1518920" y="787399"/>
                  </a:lnTo>
                  <a:lnTo>
                    <a:pt x="1521841" y="749299"/>
                  </a:lnTo>
                  <a:lnTo>
                    <a:pt x="1522730" y="711199"/>
                  </a:lnTo>
                  <a:lnTo>
                    <a:pt x="1521841" y="685799"/>
                  </a:lnTo>
                  <a:lnTo>
                    <a:pt x="1519047" y="647699"/>
                  </a:lnTo>
                  <a:lnTo>
                    <a:pt x="1514221" y="609599"/>
                  </a:lnTo>
                  <a:lnTo>
                    <a:pt x="1507871" y="584199"/>
                  </a:lnTo>
                  <a:lnTo>
                    <a:pt x="1499616" y="546099"/>
                  </a:lnTo>
                  <a:lnTo>
                    <a:pt x="1489710" y="507999"/>
                  </a:lnTo>
                  <a:lnTo>
                    <a:pt x="1478026" y="482599"/>
                  </a:lnTo>
                  <a:lnTo>
                    <a:pt x="1464818" y="457199"/>
                  </a:lnTo>
                  <a:lnTo>
                    <a:pt x="1449959" y="419100"/>
                  </a:lnTo>
                  <a:lnTo>
                    <a:pt x="1433576" y="393700"/>
                  </a:lnTo>
                  <a:lnTo>
                    <a:pt x="1415796" y="368300"/>
                  </a:lnTo>
                  <a:lnTo>
                    <a:pt x="1396492" y="330200"/>
                  </a:lnTo>
                  <a:lnTo>
                    <a:pt x="1375918" y="304800"/>
                  </a:lnTo>
                  <a:lnTo>
                    <a:pt x="1353820" y="279400"/>
                  </a:lnTo>
                  <a:lnTo>
                    <a:pt x="1330706" y="254000"/>
                  </a:lnTo>
                  <a:lnTo>
                    <a:pt x="1306068" y="241300"/>
                  </a:lnTo>
                  <a:lnTo>
                    <a:pt x="1280287" y="215900"/>
                  </a:lnTo>
                  <a:lnTo>
                    <a:pt x="1253363" y="190500"/>
                  </a:lnTo>
                  <a:lnTo>
                    <a:pt x="1225296" y="177800"/>
                  </a:lnTo>
                  <a:lnTo>
                    <a:pt x="1196213" y="152400"/>
                  </a:lnTo>
                  <a:lnTo>
                    <a:pt x="1166114" y="139700"/>
                  </a:lnTo>
                  <a:lnTo>
                    <a:pt x="1134999" y="114300"/>
                  </a:lnTo>
                  <a:lnTo>
                    <a:pt x="1069975" y="88900"/>
                  </a:lnTo>
                  <a:lnTo>
                    <a:pt x="1001776" y="63500"/>
                  </a:lnTo>
                  <a:close/>
                </a:path>
                <a:path w="1560829" h="1422400">
                  <a:moveTo>
                    <a:pt x="668909" y="50800"/>
                  </a:moveTo>
                  <a:lnTo>
                    <a:pt x="630682" y="50800"/>
                  </a:lnTo>
                  <a:lnTo>
                    <a:pt x="594741" y="63500"/>
                  </a:lnTo>
                  <a:lnTo>
                    <a:pt x="632713" y="63500"/>
                  </a:lnTo>
                  <a:lnTo>
                    <a:pt x="668909" y="50800"/>
                  </a:lnTo>
                  <a:close/>
                </a:path>
                <a:path w="1560829" h="1422400">
                  <a:moveTo>
                    <a:pt x="930529" y="50800"/>
                  </a:moveTo>
                  <a:lnTo>
                    <a:pt x="892810" y="50800"/>
                  </a:lnTo>
                  <a:lnTo>
                    <a:pt x="929005" y="63500"/>
                  </a:lnTo>
                  <a:lnTo>
                    <a:pt x="966597" y="63500"/>
                  </a:lnTo>
                  <a:lnTo>
                    <a:pt x="930529" y="50800"/>
                  </a:lnTo>
                  <a:close/>
                </a:path>
                <a:path w="1560829" h="1422400">
                  <a:moveTo>
                    <a:pt x="856614" y="38100"/>
                  </a:moveTo>
                  <a:lnTo>
                    <a:pt x="704596" y="38100"/>
                  </a:lnTo>
                  <a:lnTo>
                    <a:pt x="667385" y="50800"/>
                  </a:lnTo>
                  <a:lnTo>
                    <a:pt x="893826" y="50800"/>
                  </a:lnTo>
                  <a:lnTo>
                    <a:pt x="856614" y="38100"/>
                  </a:lnTo>
                  <a:close/>
                </a:path>
                <a:path w="1560829" h="1422400">
                  <a:moveTo>
                    <a:pt x="936498" y="12700"/>
                  </a:moveTo>
                  <a:lnTo>
                    <a:pt x="622935" y="12700"/>
                  </a:lnTo>
                  <a:lnTo>
                    <a:pt x="585216" y="25400"/>
                  </a:lnTo>
                  <a:lnTo>
                    <a:pt x="974344" y="25400"/>
                  </a:lnTo>
                  <a:lnTo>
                    <a:pt x="936498" y="12700"/>
                  </a:lnTo>
                  <a:close/>
                </a:path>
                <a:path w="1560829" h="1422400">
                  <a:moveTo>
                    <a:pt x="859282" y="0"/>
                  </a:moveTo>
                  <a:lnTo>
                    <a:pt x="700277" y="0"/>
                  </a:lnTo>
                  <a:lnTo>
                    <a:pt x="661162" y="12700"/>
                  </a:lnTo>
                  <a:lnTo>
                    <a:pt x="898271" y="12700"/>
                  </a:lnTo>
                  <a:lnTo>
                    <a:pt x="859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34255" y="3322319"/>
              <a:ext cx="1156715" cy="9143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52037" y="1512569"/>
              <a:ext cx="1513840" cy="1382395"/>
            </a:xfrm>
            <a:custGeom>
              <a:avLst/>
              <a:gdLst/>
              <a:ahLst/>
              <a:cxnLst/>
              <a:rect l="l" t="t" r="r" b="b"/>
              <a:pathLst>
                <a:path w="1513839" h="1382395">
                  <a:moveTo>
                    <a:pt x="756665" y="0"/>
                  </a:moveTo>
                  <a:lnTo>
                    <a:pt x="706908" y="1469"/>
                  </a:lnTo>
                  <a:lnTo>
                    <a:pt x="658010" y="5818"/>
                  </a:lnTo>
                  <a:lnTo>
                    <a:pt x="610073" y="12955"/>
                  </a:lnTo>
                  <a:lnTo>
                    <a:pt x="563195" y="22789"/>
                  </a:lnTo>
                  <a:lnTo>
                    <a:pt x="517477" y="35228"/>
                  </a:lnTo>
                  <a:lnTo>
                    <a:pt x="473017" y="50183"/>
                  </a:lnTo>
                  <a:lnTo>
                    <a:pt x="429916" y="67562"/>
                  </a:lnTo>
                  <a:lnTo>
                    <a:pt x="388274" y="87273"/>
                  </a:lnTo>
                  <a:lnTo>
                    <a:pt x="348189" y="109227"/>
                  </a:lnTo>
                  <a:lnTo>
                    <a:pt x="309762" y="133331"/>
                  </a:lnTo>
                  <a:lnTo>
                    <a:pt x="273091" y="159496"/>
                  </a:lnTo>
                  <a:lnTo>
                    <a:pt x="238278" y="187629"/>
                  </a:lnTo>
                  <a:lnTo>
                    <a:pt x="205421" y="217641"/>
                  </a:lnTo>
                  <a:lnTo>
                    <a:pt x="174620" y="249439"/>
                  </a:lnTo>
                  <a:lnTo>
                    <a:pt x="145974" y="282933"/>
                  </a:lnTo>
                  <a:lnTo>
                    <a:pt x="119584" y="318032"/>
                  </a:lnTo>
                  <a:lnTo>
                    <a:pt x="95549" y="354646"/>
                  </a:lnTo>
                  <a:lnTo>
                    <a:pt x="73968" y="392682"/>
                  </a:lnTo>
                  <a:lnTo>
                    <a:pt x="54942" y="432050"/>
                  </a:lnTo>
                  <a:lnTo>
                    <a:pt x="38569" y="472659"/>
                  </a:lnTo>
                  <a:lnTo>
                    <a:pt x="24950" y="514418"/>
                  </a:lnTo>
                  <a:lnTo>
                    <a:pt x="14183" y="557236"/>
                  </a:lnTo>
                  <a:lnTo>
                    <a:pt x="6370" y="601022"/>
                  </a:lnTo>
                  <a:lnTo>
                    <a:pt x="1609" y="645685"/>
                  </a:lnTo>
                  <a:lnTo>
                    <a:pt x="0" y="691133"/>
                  </a:lnTo>
                  <a:lnTo>
                    <a:pt x="1609" y="736582"/>
                  </a:lnTo>
                  <a:lnTo>
                    <a:pt x="6370" y="781245"/>
                  </a:lnTo>
                  <a:lnTo>
                    <a:pt x="14183" y="825031"/>
                  </a:lnTo>
                  <a:lnTo>
                    <a:pt x="24950" y="867849"/>
                  </a:lnTo>
                  <a:lnTo>
                    <a:pt x="38569" y="909608"/>
                  </a:lnTo>
                  <a:lnTo>
                    <a:pt x="54942" y="950217"/>
                  </a:lnTo>
                  <a:lnTo>
                    <a:pt x="73968" y="989585"/>
                  </a:lnTo>
                  <a:lnTo>
                    <a:pt x="95549" y="1027621"/>
                  </a:lnTo>
                  <a:lnTo>
                    <a:pt x="119584" y="1064235"/>
                  </a:lnTo>
                  <a:lnTo>
                    <a:pt x="145974" y="1099334"/>
                  </a:lnTo>
                  <a:lnTo>
                    <a:pt x="174620" y="1132828"/>
                  </a:lnTo>
                  <a:lnTo>
                    <a:pt x="205421" y="1164626"/>
                  </a:lnTo>
                  <a:lnTo>
                    <a:pt x="238278" y="1194638"/>
                  </a:lnTo>
                  <a:lnTo>
                    <a:pt x="273091" y="1222771"/>
                  </a:lnTo>
                  <a:lnTo>
                    <a:pt x="309762" y="1248936"/>
                  </a:lnTo>
                  <a:lnTo>
                    <a:pt x="348189" y="1273040"/>
                  </a:lnTo>
                  <a:lnTo>
                    <a:pt x="388274" y="1294994"/>
                  </a:lnTo>
                  <a:lnTo>
                    <a:pt x="429916" y="1314705"/>
                  </a:lnTo>
                  <a:lnTo>
                    <a:pt x="473017" y="1332084"/>
                  </a:lnTo>
                  <a:lnTo>
                    <a:pt x="517477" y="1347039"/>
                  </a:lnTo>
                  <a:lnTo>
                    <a:pt x="563195" y="1359478"/>
                  </a:lnTo>
                  <a:lnTo>
                    <a:pt x="610073" y="1369312"/>
                  </a:lnTo>
                  <a:lnTo>
                    <a:pt x="658010" y="1376449"/>
                  </a:lnTo>
                  <a:lnTo>
                    <a:pt x="706908" y="1380798"/>
                  </a:lnTo>
                  <a:lnTo>
                    <a:pt x="756665" y="1382267"/>
                  </a:lnTo>
                  <a:lnTo>
                    <a:pt x="806423" y="1380798"/>
                  </a:lnTo>
                  <a:lnTo>
                    <a:pt x="855321" y="1376449"/>
                  </a:lnTo>
                  <a:lnTo>
                    <a:pt x="903258" y="1369312"/>
                  </a:lnTo>
                  <a:lnTo>
                    <a:pt x="950136" y="1359478"/>
                  </a:lnTo>
                  <a:lnTo>
                    <a:pt x="995854" y="1347039"/>
                  </a:lnTo>
                  <a:lnTo>
                    <a:pt x="1040314" y="1332084"/>
                  </a:lnTo>
                  <a:lnTo>
                    <a:pt x="1083415" y="1314705"/>
                  </a:lnTo>
                  <a:lnTo>
                    <a:pt x="1125057" y="1294994"/>
                  </a:lnTo>
                  <a:lnTo>
                    <a:pt x="1165142" y="1273040"/>
                  </a:lnTo>
                  <a:lnTo>
                    <a:pt x="1203569" y="1248936"/>
                  </a:lnTo>
                  <a:lnTo>
                    <a:pt x="1240240" y="1222771"/>
                  </a:lnTo>
                  <a:lnTo>
                    <a:pt x="1275053" y="1194638"/>
                  </a:lnTo>
                  <a:lnTo>
                    <a:pt x="1307910" y="1164626"/>
                  </a:lnTo>
                  <a:lnTo>
                    <a:pt x="1338711" y="1132828"/>
                  </a:lnTo>
                  <a:lnTo>
                    <a:pt x="1367357" y="1099334"/>
                  </a:lnTo>
                  <a:lnTo>
                    <a:pt x="1393747" y="1064235"/>
                  </a:lnTo>
                  <a:lnTo>
                    <a:pt x="1417782" y="1027621"/>
                  </a:lnTo>
                  <a:lnTo>
                    <a:pt x="1439363" y="989585"/>
                  </a:lnTo>
                  <a:lnTo>
                    <a:pt x="1458389" y="950217"/>
                  </a:lnTo>
                  <a:lnTo>
                    <a:pt x="1474762" y="909608"/>
                  </a:lnTo>
                  <a:lnTo>
                    <a:pt x="1488381" y="867849"/>
                  </a:lnTo>
                  <a:lnTo>
                    <a:pt x="1499148" y="825031"/>
                  </a:lnTo>
                  <a:lnTo>
                    <a:pt x="1506961" y="781245"/>
                  </a:lnTo>
                  <a:lnTo>
                    <a:pt x="1511722" y="736582"/>
                  </a:lnTo>
                  <a:lnTo>
                    <a:pt x="1513332" y="691133"/>
                  </a:lnTo>
                  <a:lnTo>
                    <a:pt x="1511722" y="645685"/>
                  </a:lnTo>
                  <a:lnTo>
                    <a:pt x="1506961" y="601022"/>
                  </a:lnTo>
                  <a:lnTo>
                    <a:pt x="1499148" y="557236"/>
                  </a:lnTo>
                  <a:lnTo>
                    <a:pt x="1488381" y="514418"/>
                  </a:lnTo>
                  <a:lnTo>
                    <a:pt x="1474762" y="472659"/>
                  </a:lnTo>
                  <a:lnTo>
                    <a:pt x="1458389" y="432050"/>
                  </a:lnTo>
                  <a:lnTo>
                    <a:pt x="1439363" y="392682"/>
                  </a:lnTo>
                  <a:lnTo>
                    <a:pt x="1417782" y="354646"/>
                  </a:lnTo>
                  <a:lnTo>
                    <a:pt x="1393747" y="318032"/>
                  </a:lnTo>
                  <a:lnTo>
                    <a:pt x="1367357" y="282933"/>
                  </a:lnTo>
                  <a:lnTo>
                    <a:pt x="1338711" y="249439"/>
                  </a:lnTo>
                  <a:lnTo>
                    <a:pt x="1307910" y="217641"/>
                  </a:lnTo>
                  <a:lnTo>
                    <a:pt x="1275053" y="187629"/>
                  </a:lnTo>
                  <a:lnTo>
                    <a:pt x="1240240" y="159496"/>
                  </a:lnTo>
                  <a:lnTo>
                    <a:pt x="1203569" y="133331"/>
                  </a:lnTo>
                  <a:lnTo>
                    <a:pt x="1165142" y="109227"/>
                  </a:lnTo>
                  <a:lnTo>
                    <a:pt x="1125057" y="87273"/>
                  </a:lnTo>
                  <a:lnTo>
                    <a:pt x="1083415" y="67562"/>
                  </a:lnTo>
                  <a:lnTo>
                    <a:pt x="1040314" y="50183"/>
                  </a:lnTo>
                  <a:lnTo>
                    <a:pt x="995854" y="35228"/>
                  </a:lnTo>
                  <a:lnTo>
                    <a:pt x="950136" y="22789"/>
                  </a:lnTo>
                  <a:lnTo>
                    <a:pt x="903258" y="12955"/>
                  </a:lnTo>
                  <a:lnTo>
                    <a:pt x="855321" y="5818"/>
                  </a:lnTo>
                  <a:lnTo>
                    <a:pt x="806423" y="1469"/>
                  </a:lnTo>
                  <a:lnTo>
                    <a:pt x="756665" y="0"/>
                  </a:lnTo>
                  <a:close/>
                </a:path>
              </a:pathLst>
            </a:custGeom>
            <a:solidFill>
              <a:srgbClr val="C0BE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28415" y="1496059"/>
              <a:ext cx="1560830" cy="1422400"/>
            </a:xfrm>
            <a:custGeom>
              <a:avLst/>
              <a:gdLst/>
              <a:ahLst/>
              <a:cxnLst/>
              <a:rect l="l" t="t" r="r" b="b"/>
              <a:pathLst>
                <a:path w="1560829" h="1422400">
                  <a:moveTo>
                    <a:pt x="937641" y="1409700"/>
                  </a:moveTo>
                  <a:lnTo>
                    <a:pt x="624078" y="1409700"/>
                  </a:lnTo>
                  <a:lnTo>
                    <a:pt x="662305" y="1422400"/>
                  </a:lnTo>
                  <a:lnTo>
                    <a:pt x="899287" y="1422400"/>
                  </a:lnTo>
                  <a:lnTo>
                    <a:pt x="937641" y="1409700"/>
                  </a:lnTo>
                  <a:close/>
                </a:path>
                <a:path w="1560829" h="1422400">
                  <a:moveTo>
                    <a:pt x="703453" y="25400"/>
                  </a:moveTo>
                  <a:lnTo>
                    <a:pt x="548386" y="25400"/>
                  </a:lnTo>
                  <a:lnTo>
                    <a:pt x="512191" y="38100"/>
                  </a:lnTo>
                  <a:lnTo>
                    <a:pt x="442213" y="63500"/>
                  </a:lnTo>
                  <a:lnTo>
                    <a:pt x="408559" y="88900"/>
                  </a:lnTo>
                  <a:lnTo>
                    <a:pt x="376047" y="101600"/>
                  </a:lnTo>
                  <a:lnTo>
                    <a:pt x="344424" y="127000"/>
                  </a:lnTo>
                  <a:lnTo>
                    <a:pt x="313817" y="139700"/>
                  </a:lnTo>
                  <a:lnTo>
                    <a:pt x="284353" y="165100"/>
                  </a:lnTo>
                  <a:lnTo>
                    <a:pt x="256032" y="190500"/>
                  </a:lnTo>
                  <a:lnTo>
                    <a:pt x="228981" y="203200"/>
                  </a:lnTo>
                  <a:lnTo>
                    <a:pt x="203073" y="228600"/>
                  </a:lnTo>
                  <a:lnTo>
                    <a:pt x="178562" y="254000"/>
                  </a:lnTo>
                  <a:lnTo>
                    <a:pt x="155321" y="292100"/>
                  </a:lnTo>
                  <a:lnTo>
                    <a:pt x="133476" y="317500"/>
                  </a:lnTo>
                  <a:lnTo>
                    <a:pt x="113157" y="342900"/>
                  </a:lnTo>
                  <a:lnTo>
                    <a:pt x="94361" y="368300"/>
                  </a:lnTo>
                  <a:lnTo>
                    <a:pt x="76962" y="406400"/>
                  </a:lnTo>
                  <a:lnTo>
                    <a:pt x="61341" y="431800"/>
                  </a:lnTo>
                  <a:lnTo>
                    <a:pt x="47371" y="469900"/>
                  </a:lnTo>
                  <a:lnTo>
                    <a:pt x="35051" y="495300"/>
                  </a:lnTo>
                  <a:lnTo>
                    <a:pt x="24511" y="533400"/>
                  </a:lnTo>
                  <a:lnTo>
                    <a:pt x="15748" y="571500"/>
                  </a:lnTo>
                  <a:lnTo>
                    <a:pt x="9017" y="609600"/>
                  </a:lnTo>
                  <a:lnTo>
                    <a:pt x="3937" y="635000"/>
                  </a:lnTo>
                  <a:lnTo>
                    <a:pt x="1016" y="673100"/>
                  </a:lnTo>
                  <a:lnTo>
                    <a:pt x="0" y="711200"/>
                  </a:lnTo>
                  <a:lnTo>
                    <a:pt x="1016" y="749300"/>
                  </a:lnTo>
                  <a:lnTo>
                    <a:pt x="4063" y="787400"/>
                  </a:lnTo>
                  <a:lnTo>
                    <a:pt x="9144" y="825500"/>
                  </a:lnTo>
                  <a:lnTo>
                    <a:pt x="16001" y="863600"/>
                  </a:lnTo>
                  <a:lnTo>
                    <a:pt x="24892" y="889000"/>
                  </a:lnTo>
                  <a:lnTo>
                    <a:pt x="35433" y="927100"/>
                  </a:lnTo>
                  <a:lnTo>
                    <a:pt x="47879" y="965200"/>
                  </a:lnTo>
                  <a:lnTo>
                    <a:pt x="61849" y="990600"/>
                  </a:lnTo>
                  <a:lnTo>
                    <a:pt x="77597" y="1028700"/>
                  </a:lnTo>
                  <a:lnTo>
                    <a:pt x="94996" y="1054100"/>
                  </a:lnTo>
                  <a:lnTo>
                    <a:pt x="113792" y="1092200"/>
                  </a:lnTo>
                  <a:lnTo>
                    <a:pt x="134238" y="1117600"/>
                  </a:lnTo>
                  <a:lnTo>
                    <a:pt x="179324" y="1168400"/>
                  </a:lnTo>
                  <a:lnTo>
                    <a:pt x="229743" y="1219200"/>
                  </a:lnTo>
                  <a:lnTo>
                    <a:pt x="285242" y="1270000"/>
                  </a:lnTo>
                  <a:lnTo>
                    <a:pt x="314706" y="1282700"/>
                  </a:lnTo>
                  <a:lnTo>
                    <a:pt x="345313" y="1308100"/>
                  </a:lnTo>
                  <a:lnTo>
                    <a:pt x="377063" y="1320800"/>
                  </a:lnTo>
                  <a:lnTo>
                    <a:pt x="409575" y="1346200"/>
                  </a:lnTo>
                  <a:lnTo>
                    <a:pt x="443230" y="1358900"/>
                  </a:lnTo>
                  <a:lnTo>
                    <a:pt x="513207" y="1384300"/>
                  </a:lnTo>
                  <a:lnTo>
                    <a:pt x="586359" y="1409700"/>
                  </a:lnTo>
                  <a:lnTo>
                    <a:pt x="975360" y="1409700"/>
                  </a:lnTo>
                  <a:lnTo>
                    <a:pt x="1012317" y="1397000"/>
                  </a:lnTo>
                  <a:lnTo>
                    <a:pt x="665607" y="1397000"/>
                  </a:lnTo>
                  <a:lnTo>
                    <a:pt x="628523" y="1384300"/>
                  </a:lnTo>
                  <a:lnTo>
                    <a:pt x="592201" y="1384300"/>
                  </a:lnTo>
                  <a:lnTo>
                    <a:pt x="521588" y="1358900"/>
                  </a:lnTo>
                  <a:lnTo>
                    <a:pt x="454025" y="1333500"/>
                  </a:lnTo>
                  <a:lnTo>
                    <a:pt x="421639" y="1320800"/>
                  </a:lnTo>
                  <a:lnTo>
                    <a:pt x="390144" y="1295400"/>
                  </a:lnTo>
                  <a:lnTo>
                    <a:pt x="359663" y="1282700"/>
                  </a:lnTo>
                  <a:lnTo>
                    <a:pt x="330073" y="1270000"/>
                  </a:lnTo>
                  <a:lnTo>
                    <a:pt x="301751" y="1244600"/>
                  </a:lnTo>
                  <a:lnTo>
                    <a:pt x="274447" y="1219200"/>
                  </a:lnTo>
                  <a:lnTo>
                    <a:pt x="248412" y="1193800"/>
                  </a:lnTo>
                  <a:lnTo>
                    <a:pt x="223520" y="1181100"/>
                  </a:lnTo>
                  <a:lnTo>
                    <a:pt x="199771" y="1155700"/>
                  </a:lnTo>
                  <a:lnTo>
                    <a:pt x="177546" y="1130300"/>
                  </a:lnTo>
                  <a:lnTo>
                    <a:pt x="156591" y="1092200"/>
                  </a:lnTo>
                  <a:lnTo>
                    <a:pt x="137033" y="1066800"/>
                  </a:lnTo>
                  <a:lnTo>
                    <a:pt x="118999" y="1041400"/>
                  </a:lnTo>
                  <a:lnTo>
                    <a:pt x="102362" y="1016000"/>
                  </a:lnTo>
                  <a:lnTo>
                    <a:pt x="87249" y="977900"/>
                  </a:lnTo>
                  <a:lnTo>
                    <a:pt x="73913" y="952500"/>
                  </a:lnTo>
                  <a:lnTo>
                    <a:pt x="62103" y="914400"/>
                  </a:lnTo>
                  <a:lnTo>
                    <a:pt x="51943" y="889000"/>
                  </a:lnTo>
                  <a:lnTo>
                    <a:pt x="43561" y="850900"/>
                  </a:lnTo>
                  <a:lnTo>
                    <a:pt x="36957" y="812800"/>
                  </a:lnTo>
                  <a:lnTo>
                    <a:pt x="32258" y="787400"/>
                  </a:lnTo>
                  <a:lnTo>
                    <a:pt x="29337" y="749300"/>
                  </a:lnTo>
                  <a:lnTo>
                    <a:pt x="28321" y="711200"/>
                  </a:lnTo>
                  <a:lnTo>
                    <a:pt x="29337" y="673100"/>
                  </a:lnTo>
                  <a:lnTo>
                    <a:pt x="32258" y="647700"/>
                  </a:lnTo>
                  <a:lnTo>
                    <a:pt x="37084" y="609600"/>
                  </a:lnTo>
                  <a:lnTo>
                    <a:pt x="43561" y="571500"/>
                  </a:lnTo>
                  <a:lnTo>
                    <a:pt x="52070" y="546100"/>
                  </a:lnTo>
                  <a:lnTo>
                    <a:pt x="62103" y="508000"/>
                  </a:lnTo>
                  <a:lnTo>
                    <a:pt x="73913" y="482600"/>
                  </a:lnTo>
                  <a:lnTo>
                    <a:pt x="87375" y="444500"/>
                  </a:lnTo>
                  <a:lnTo>
                    <a:pt x="102488" y="419100"/>
                  </a:lnTo>
                  <a:lnTo>
                    <a:pt x="119125" y="381000"/>
                  </a:lnTo>
                  <a:lnTo>
                    <a:pt x="156718" y="330200"/>
                  </a:lnTo>
                  <a:lnTo>
                    <a:pt x="200025" y="279400"/>
                  </a:lnTo>
                  <a:lnTo>
                    <a:pt x="248538" y="228600"/>
                  </a:lnTo>
                  <a:lnTo>
                    <a:pt x="301879" y="190500"/>
                  </a:lnTo>
                  <a:lnTo>
                    <a:pt x="330326" y="165100"/>
                  </a:lnTo>
                  <a:lnTo>
                    <a:pt x="359918" y="139700"/>
                  </a:lnTo>
                  <a:lnTo>
                    <a:pt x="390398" y="127000"/>
                  </a:lnTo>
                  <a:lnTo>
                    <a:pt x="421767" y="114300"/>
                  </a:lnTo>
                  <a:lnTo>
                    <a:pt x="454279" y="88900"/>
                  </a:lnTo>
                  <a:lnTo>
                    <a:pt x="521716" y="63500"/>
                  </a:lnTo>
                  <a:lnTo>
                    <a:pt x="556641" y="63500"/>
                  </a:lnTo>
                  <a:lnTo>
                    <a:pt x="628776" y="38100"/>
                  </a:lnTo>
                  <a:lnTo>
                    <a:pt x="665861" y="38100"/>
                  </a:lnTo>
                  <a:lnTo>
                    <a:pt x="703453" y="25400"/>
                  </a:lnTo>
                  <a:close/>
                </a:path>
                <a:path w="1560829" h="1422400">
                  <a:moveTo>
                    <a:pt x="818261" y="1384300"/>
                  </a:moveTo>
                  <a:lnTo>
                    <a:pt x="741680" y="1384300"/>
                  </a:lnTo>
                  <a:lnTo>
                    <a:pt x="780034" y="1397000"/>
                  </a:lnTo>
                  <a:lnTo>
                    <a:pt x="818261" y="1384300"/>
                  </a:lnTo>
                  <a:close/>
                </a:path>
                <a:path w="1560829" h="1422400">
                  <a:moveTo>
                    <a:pt x="1011301" y="25400"/>
                  </a:moveTo>
                  <a:lnTo>
                    <a:pt x="857250" y="25400"/>
                  </a:lnTo>
                  <a:lnTo>
                    <a:pt x="894969" y="38100"/>
                  </a:lnTo>
                  <a:lnTo>
                    <a:pt x="932053" y="38100"/>
                  </a:lnTo>
                  <a:lnTo>
                    <a:pt x="1004188" y="63500"/>
                  </a:lnTo>
                  <a:lnTo>
                    <a:pt x="1039113" y="63500"/>
                  </a:lnTo>
                  <a:lnTo>
                    <a:pt x="1073150" y="76200"/>
                  </a:lnTo>
                  <a:lnTo>
                    <a:pt x="1106551" y="101600"/>
                  </a:lnTo>
                  <a:lnTo>
                    <a:pt x="1139063" y="114300"/>
                  </a:lnTo>
                  <a:lnTo>
                    <a:pt x="1170559" y="127000"/>
                  </a:lnTo>
                  <a:lnTo>
                    <a:pt x="1201039" y="139700"/>
                  </a:lnTo>
                  <a:lnTo>
                    <a:pt x="1230376" y="165100"/>
                  </a:lnTo>
                  <a:lnTo>
                    <a:pt x="1258824" y="190500"/>
                  </a:lnTo>
                  <a:lnTo>
                    <a:pt x="1286129" y="203200"/>
                  </a:lnTo>
                  <a:lnTo>
                    <a:pt x="1337183" y="254000"/>
                  </a:lnTo>
                  <a:lnTo>
                    <a:pt x="1383030" y="304800"/>
                  </a:lnTo>
                  <a:lnTo>
                    <a:pt x="1423543" y="355600"/>
                  </a:lnTo>
                  <a:lnTo>
                    <a:pt x="1458214" y="419100"/>
                  </a:lnTo>
                  <a:lnTo>
                    <a:pt x="1473327" y="444500"/>
                  </a:lnTo>
                  <a:lnTo>
                    <a:pt x="1486662" y="482600"/>
                  </a:lnTo>
                  <a:lnTo>
                    <a:pt x="1498473" y="508000"/>
                  </a:lnTo>
                  <a:lnTo>
                    <a:pt x="1508633" y="546100"/>
                  </a:lnTo>
                  <a:lnTo>
                    <a:pt x="1523492" y="609600"/>
                  </a:lnTo>
                  <a:lnTo>
                    <a:pt x="1528318" y="647700"/>
                  </a:lnTo>
                  <a:lnTo>
                    <a:pt x="1532255" y="711200"/>
                  </a:lnTo>
                  <a:lnTo>
                    <a:pt x="1531239" y="749300"/>
                  </a:lnTo>
                  <a:lnTo>
                    <a:pt x="1528318" y="787400"/>
                  </a:lnTo>
                  <a:lnTo>
                    <a:pt x="1523492" y="812800"/>
                  </a:lnTo>
                  <a:lnTo>
                    <a:pt x="1517014" y="850900"/>
                  </a:lnTo>
                  <a:lnTo>
                    <a:pt x="1508506" y="889000"/>
                  </a:lnTo>
                  <a:lnTo>
                    <a:pt x="1498473" y="914400"/>
                  </a:lnTo>
                  <a:lnTo>
                    <a:pt x="1486662" y="952500"/>
                  </a:lnTo>
                  <a:lnTo>
                    <a:pt x="1473200" y="977900"/>
                  </a:lnTo>
                  <a:lnTo>
                    <a:pt x="1458087" y="1016000"/>
                  </a:lnTo>
                  <a:lnTo>
                    <a:pt x="1441450" y="1041400"/>
                  </a:lnTo>
                  <a:lnTo>
                    <a:pt x="1423416" y="1066800"/>
                  </a:lnTo>
                  <a:lnTo>
                    <a:pt x="1403858" y="1092200"/>
                  </a:lnTo>
                  <a:lnTo>
                    <a:pt x="1382903" y="1130300"/>
                  </a:lnTo>
                  <a:lnTo>
                    <a:pt x="1360551" y="1155700"/>
                  </a:lnTo>
                  <a:lnTo>
                    <a:pt x="1337056" y="1181100"/>
                  </a:lnTo>
                  <a:lnTo>
                    <a:pt x="1312037" y="1193800"/>
                  </a:lnTo>
                  <a:lnTo>
                    <a:pt x="1286002" y="1219200"/>
                  </a:lnTo>
                  <a:lnTo>
                    <a:pt x="1258697" y="1244600"/>
                  </a:lnTo>
                  <a:lnTo>
                    <a:pt x="1230249" y="1270000"/>
                  </a:lnTo>
                  <a:lnTo>
                    <a:pt x="1200785" y="1282700"/>
                  </a:lnTo>
                  <a:lnTo>
                    <a:pt x="1170305" y="1295400"/>
                  </a:lnTo>
                  <a:lnTo>
                    <a:pt x="1138809" y="1320800"/>
                  </a:lnTo>
                  <a:lnTo>
                    <a:pt x="1106297" y="1333500"/>
                  </a:lnTo>
                  <a:lnTo>
                    <a:pt x="1038860" y="1358900"/>
                  </a:lnTo>
                  <a:lnTo>
                    <a:pt x="968248" y="1384300"/>
                  </a:lnTo>
                  <a:lnTo>
                    <a:pt x="931799" y="1384300"/>
                  </a:lnTo>
                  <a:lnTo>
                    <a:pt x="894842" y="1397000"/>
                  </a:lnTo>
                  <a:lnTo>
                    <a:pt x="1012317" y="1397000"/>
                  </a:lnTo>
                  <a:lnTo>
                    <a:pt x="1083818" y="1371600"/>
                  </a:lnTo>
                  <a:lnTo>
                    <a:pt x="1118362" y="1358900"/>
                  </a:lnTo>
                  <a:lnTo>
                    <a:pt x="1151889" y="1346200"/>
                  </a:lnTo>
                  <a:lnTo>
                    <a:pt x="1184656" y="1320800"/>
                  </a:lnTo>
                  <a:lnTo>
                    <a:pt x="1216279" y="1308100"/>
                  </a:lnTo>
                  <a:lnTo>
                    <a:pt x="1246759" y="1282700"/>
                  </a:lnTo>
                  <a:lnTo>
                    <a:pt x="1276223" y="1270000"/>
                  </a:lnTo>
                  <a:lnTo>
                    <a:pt x="1304671" y="1244600"/>
                  </a:lnTo>
                  <a:lnTo>
                    <a:pt x="1357630" y="1193800"/>
                  </a:lnTo>
                  <a:lnTo>
                    <a:pt x="1405255" y="1143000"/>
                  </a:lnTo>
                  <a:lnTo>
                    <a:pt x="1447419" y="1079500"/>
                  </a:lnTo>
                  <a:lnTo>
                    <a:pt x="1466214" y="1054100"/>
                  </a:lnTo>
                  <a:lnTo>
                    <a:pt x="1483487" y="1028700"/>
                  </a:lnTo>
                  <a:lnTo>
                    <a:pt x="1499235" y="990600"/>
                  </a:lnTo>
                  <a:lnTo>
                    <a:pt x="1513205" y="965200"/>
                  </a:lnTo>
                  <a:lnTo>
                    <a:pt x="1525524" y="927100"/>
                  </a:lnTo>
                  <a:lnTo>
                    <a:pt x="1536064" y="889000"/>
                  </a:lnTo>
                  <a:lnTo>
                    <a:pt x="1544828" y="863600"/>
                  </a:lnTo>
                  <a:lnTo>
                    <a:pt x="1551559" y="825500"/>
                  </a:lnTo>
                  <a:lnTo>
                    <a:pt x="1556639" y="787400"/>
                  </a:lnTo>
                  <a:lnTo>
                    <a:pt x="1559560" y="749300"/>
                  </a:lnTo>
                  <a:lnTo>
                    <a:pt x="1560576" y="711200"/>
                  </a:lnTo>
                  <a:lnTo>
                    <a:pt x="1559560" y="673100"/>
                  </a:lnTo>
                  <a:lnTo>
                    <a:pt x="1556385" y="635000"/>
                  </a:lnTo>
                  <a:lnTo>
                    <a:pt x="1551432" y="609600"/>
                  </a:lnTo>
                  <a:lnTo>
                    <a:pt x="1544574" y="571500"/>
                  </a:lnTo>
                  <a:lnTo>
                    <a:pt x="1535684" y="533400"/>
                  </a:lnTo>
                  <a:lnTo>
                    <a:pt x="1525143" y="495300"/>
                  </a:lnTo>
                  <a:lnTo>
                    <a:pt x="1512697" y="469900"/>
                  </a:lnTo>
                  <a:lnTo>
                    <a:pt x="1498727" y="431800"/>
                  </a:lnTo>
                  <a:lnTo>
                    <a:pt x="1482979" y="406400"/>
                  </a:lnTo>
                  <a:lnTo>
                    <a:pt x="1465580" y="368300"/>
                  </a:lnTo>
                  <a:lnTo>
                    <a:pt x="1446784" y="342900"/>
                  </a:lnTo>
                  <a:lnTo>
                    <a:pt x="1426337" y="317500"/>
                  </a:lnTo>
                  <a:lnTo>
                    <a:pt x="1404493" y="279400"/>
                  </a:lnTo>
                  <a:lnTo>
                    <a:pt x="1381379" y="254000"/>
                  </a:lnTo>
                  <a:lnTo>
                    <a:pt x="1356741" y="228600"/>
                  </a:lnTo>
                  <a:lnTo>
                    <a:pt x="1330960" y="203200"/>
                  </a:lnTo>
                  <a:lnTo>
                    <a:pt x="1303782" y="177800"/>
                  </a:lnTo>
                  <a:lnTo>
                    <a:pt x="1275334" y="165100"/>
                  </a:lnTo>
                  <a:lnTo>
                    <a:pt x="1245870" y="139700"/>
                  </a:lnTo>
                  <a:lnTo>
                    <a:pt x="1215263" y="114300"/>
                  </a:lnTo>
                  <a:lnTo>
                    <a:pt x="1183767" y="101600"/>
                  </a:lnTo>
                  <a:lnTo>
                    <a:pt x="1151001" y="88900"/>
                  </a:lnTo>
                  <a:lnTo>
                    <a:pt x="1117346" y="63500"/>
                  </a:lnTo>
                  <a:lnTo>
                    <a:pt x="1047496" y="38100"/>
                  </a:lnTo>
                  <a:lnTo>
                    <a:pt x="1011301" y="25400"/>
                  </a:lnTo>
                  <a:close/>
                </a:path>
                <a:path w="1560829" h="1422400">
                  <a:moveTo>
                    <a:pt x="667766" y="1371600"/>
                  </a:moveTo>
                  <a:lnTo>
                    <a:pt x="630047" y="1371600"/>
                  </a:lnTo>
                  <a:lnTo>
                    <a:pt x="666750" y="1384300"/>
                  </a:lnTo>
                  <a:lnTo>
                    <a:pt x="704596" y="1384300"/>
                  </a:lnTo>
                  <a:lnTo>
                    <a:pt x="667766" y="1371600"/>
                  </a:lnTo>
                  <a:close/>
                </a:path>
                <a:path w="1560829" h="1422400">
                  <a:moveTo>
                    <a:pt x="929894" y="1371600"/>
                  </a:moveTo>
                  <a:lnTo>
                    <a:pt x="891794" y="1371600"/>
                  </a:lnTo>
                  <a:lnTo>
                    <a:pt x="854837" y="1384300"/>
                  </a:lnTo>
                  <a:lnTo>
                    <a:pt x="893318" y="1384300"/>
                  </a:lnTo>
                  <a:lnTo>
                    <a:pt x="929894" y="1371600"/>
                  </a:lnTo>
                  <a:close/>
                </a:path>
                <a:path w="1560829" h="1422400">
                  <a:moveTo>
                    <a:pt x="597154" y="63500"/>
                  </a:moveTo>
                  <a:lnTo>
                    <a:pt x="559435" y="63500"/>
                  </a:lnTo>
                  <a:lnTo>
                    <a:pt x="525018" y="76200"/>
                  </a:lnTo>
                  <a:lnTo>
                    <a:pt x="458216" y="101600"/>
                  </a:lnTo>
                  <a:lnTo>
                    <a:pt x="426212" y="114300"/>
                  </a:lnTo>
                  <a:lnTo>
                    <a:pt x="395097" y="139700"/>
                  </a:lnTo>
                  <a:lnTo>
                    <a:pt x="364998" y="152400"/>
                  </a:lnTo>
                  <a:lnTo>
                    <a:pt x="335788" y="177800"/>
                  </a:lnTo>
                  <a:lnTo>
                    <a:pt x="307848" y="190500"/>
                  </a:lnTo>
                  <a:lnTo>
                    <a:pt x="280797" y="215900"/>
                  </a:lnTo>
                  <a:lnTo>
                    <a:pt x="255016" y="241300"/>
                  </a:lnTo>
                  <a:lnTo>
                    <a:pt x="230505" y="254000"/>
                  </a:lnTo>
                  <a:lnTo>
                    <a:pt x="207137" y="279400"/>
                  </a:lnTo>
                  <a:lnTo>
                    <a:pt x="185166" y="304800"/>
                  </a:lnTo>
                  <a:lnTo>
                    <a:pt x="164464" y="330200"/>
                  </a:lnTo>
                  <a:lnTo>
                    <a:pt x="145161" y="368300"/>
                  </a:lnTo>
                  <a:lnTo>
                    <a:pt x="127254" y="393700"/>
                  </a:lnTo>
                  <a:lnTo>
                    <a:pt x="110871" y="419100"/>
                  </a:lnTo>
                  <a:lnTo>
                    <a:pt x="96012" y="444500"/>
                  </a:lnTo>
                  <a:lnTo>
                    <a:pt x="82804" y="482600"/>
                  </a:lnTo>
                  <a:lnTo>
                    <a:pt x="71120" y="508000"/>
                  </a:lnTo>
                  <a:lnTo>
                    <a:pt x="61213" y="546100"/>
                  </a:lnTo>
                  <a:lnTo>
                    <a:pt x="52832" y="571500"/>
                  </a:lnTo>
                  <a:lnTo>
                    <a:pt x="46482" y="609600"/>
                  </a:lnTo>
                  <a:lnTo>
                    <a:pt x="41656" y="647700"/>
                  </a:lnTo>
                  <a:lnTo>
                    <a:pt x="38735" y="673100"/>
                  </a:lnTo>
                  <a:lnTo>
                    <a:pt x="37846" y="711200"/>
                  </a:lnTo>
                  <a:lnTo>
                    <a:pt x="38735" y="749300"/>
                  </a:lnTo>
                  <a:lnTo>
                    <a:pt x="41529" y="787400"/>
                  </a:lnTo>
                  <a:lnTo>
                    <a:pt x="46228" y="812800"/>
                  </a:lnTo>
                  <a:lnTo>
                    <a:pt x="52705" y="850900"/>
                  </a:lnTo>
                  <a:lnTo>
                    <a:pt x="60960" y="876300"/>
                  </a:lnTo>
                  <a:lnTo>
                    <a:pt x="70866" y="914400"/>
                  </a:lnTo>
                  <a:lnTo>
                    <a:pt x="82550" y="939800"/>
                  </a:lnTo>
                  <a:lnTo>
                    <a:pt x="95758" y="977900"/>
                  </a:lnTo>
                  <a:lnTo>
                    <a:pt x="110617" y="1003300"/>
                  </a:lnTo>
                  <a:lnTo>
                    <a:pt x="127000" y="1041400"/>
                  </a:lnTo>
                  <a:lnTo>
                    <a:pt x="164084" y="1092200"/>
                  </a:lnTo>
                  <a:lnTo>
                    <a:pt x="206629" y="1143000"/>
                  </a:lnTo>
                  <a:lnTo>
                    <a:pt x="254508" y="1193800"/>
                  </a:lnTo>
                  <a:lnTo>
                    <a:pt x="307213" y="1231900"/>
                  </a:lnTo>
                  <a:lnTo>
                    <a:pt x="335280" y="1257300"/>
                  </a:lnTo>
                  <a:lnTo>
                    <a:pt x="364489" y="1270000"/>
                  </a:lnTo>
                  <a:lnTo>
                    <a:pt x="394462" y="1295400"/>
                  </a:lnTo>
                  <a:lnTo>
                    <a:pt x="457708" y="1320800"/>
                  </a:lnTo>
                  <a:lnTo>
                    <a:pt x="490600" y="1333500"/>
                  </a:lnTo>
                  <a:lnTo>
                    <a:pt x="524383" y="1346200"/>
                  </a:lnTo>
                  <a:lnTo>
                    <a:pt x="594106" y="1371600"/>
                  </a:lnTo>
                  <a:lnTo>
                    <a:pt x="631571" y="1371600"/>
                  </a:lnTo>
                  <a:lnTo>
                    <a:pt x="561213" y="1346200"/>
                  </a:lnTo>
                  <a:lnTo>
                    <a:pt x="527176" y="1346200"/>
                  </a:lnTo>
                  <a:lnTo>
                    <a:pt x="493775" y="1333500"/>
                  </a:lnTo>
                  <a:lnTo>
                    <a:pt x="461263" y="1320800"/>
                  </a:lnTo>
                  <a:lnTo>
                    <a:pt x="429768" y="1295400"/>
                  </a:lnTo>
                  <a:lnTo>
                    <a:pt x="398907" y="1282700"/>
                  </a:lnTo>
                  <a:lnTo>
                    <a:pt x="369188" y="1270000"/>
                  </a:lnTo>
                  <a:lnTo>
                    <a:pt x="340360" y="1244600"/>
                  </a:lnTo>
                  <a:lnTo>
                    <a:pt x="312800" y="1231900"/>
                  </a:lnTo>
                  <a:lnTo>
                    <a:pt x="286258" y="1206500"/>
                  </a:lnTo>
                  <a:lnTo>
                    <a:pt x="260731" y="1181100"/>
                  </a:lnTo>
                  <a:lnTo>
                    <a:pt x="236600" y="1155700"/>
                  </a:lnTo>
                  <a:lnTo>
                    <a:pt x="213487" y="1143000"/>
                  </a:lnTo>
                  <a:lnTo>
                    <a:pt x="191770" y="1117600"/>
                  </a:lnTo>
                  <a:lnTo>
                    <a:pt x="171576" y="1092200"/>
                  </a:lnTo>
                  <a:lnTo>
                    <a:pt x="152526" y="1054100"/>
                  </a:lnTo>
                  <a:lnTo>
                    <a:pt x="135000" y="1028700"/>
                  </a:lnTo>
                  <a:lnTo>
                    <a:pt x="118745" y="1003300"/>
                  </a:lnTo>
                  <a:lnTo>
                    <a:pt x="104267" y="977900"/>
                  </a:lnTo>
                  <a:lnTo>
                    <a:pt x="91186" y="939800"/>
                  </a:lnTo>
                  <a:lnTo>
                    <a:pt x="79756" y="914400"/>
                  </a:lnTo>
                  <a:lnTo>
                    <a:pt x="69976" y="876300"/>
                  </a:lnTo>
                  <a:lnTo>
                    <a:pt x="61849" y="850900"/>
                  </a:lnTo>
                  <a:lnTo>
                    <a:pt x="55499" y="812800"/>
                  </a:lnTo>
                  <a:lnTo>
                    <a:pt x="50926" y="787400"/>
                  </a:lnTo>
                  <a:lnTo>
                    <a:pt x="48133" y="749300"/>
                  </a:lnTo>
                  <a:lnTo>
                    <a:pt x="47244" y="711200"/>
                  </a:lnTo>
                  <a:lnTo>
                    <a:pt x="48133" y="673100"/>
                  </a:lnTo>
                  <a:lnTo>
                    <a:pt x="51054" y="647700"/>
                  </a:lnTo>
                  <a:lnTo>
                    <a:pt x="55753" y="609600"/>
                  </a:lnTo>
                  <a:lnTo>
                    <a:pt x="62103" y="584200"/>
                  </a:lnTo>
                  <a:lnTo>
                    <a:pt x="70358" y="546100"/>
                  </a:lnTo>
                  <a:lnTo>
                    <a:pt x="80137" y="520700"/>
                  </a:lnTo>
                  <a:lnTo>
                    <a:pt x="91694" y="482600"/>
                  </a:lnTo>
                  <a:lnTo>
                    <a:pt x="104775" y="457200"/>
                  </a:lnTo>
                  <a:lnTo>
                    <a:pt x="119380" y="419100"/>
                  </a:lnTo>
                  <a:lnTo>
                    <a:pt x="153162" y="368300"/>
                  </a:lnTo>
                  <a:lnTo>
                    <a:pt x="192532" y="317500"/>
                  </a:lnTo>
                  <a:lnTo>
                    <a:pt x="237362" y="266700"/>
                  </a:lnTo>
                  <a:lnTo>
                    <a:pt x="287020" y="215900"/>
                  </a:lnTo>
                  <a:lnTo>
                    <a:pt x="313689" y="203200"/>
                  </a:lnTo>
                  <a:lnTo>
                    <a:pt x="341375" y="177800"/>
                  </a:lnTo>
                  <a:lnTo>
                    <a:pt x="370205" y="165100"/>
                  </a:lnTo>
                  <a:lnTo>
                    <a:pt x="399923" y="139700"/>
                  </a:lnTo>
                  <a:lnTo>
                    <a:pt x="430530" y="127000"/>
                  </a:lnTo>
                  <a:lnTo>
                    <a:pt x="494792" y="101600"/>
                  </a:lnTo>
                  <a:lnTo>
                    <a:pt x="562229" y="76200"/>
                  </a:lnTo>
                  <a:lnTo>
                    <a:pt x="597154" y="63500"/>
                  </a:lnTo>
                  <a:close/>
                </a:path>
                <a:path w="1560829" h="1422400">
                  <a:moveTo>
                    <a:pt x="1001776" y="63500"/>
                  </a:moveTo>
                  <a:lnTo>
                    <a:pt x="964564" y="63500"/>
                  </a:lnTo>
                  <a:lnTo>
                    <a:pt x="999363" y="76200"/>
                  </a:lnTo>
                  <a:lnTo>
                    <a:pt x="1066800" y="101600"/>
                  </a:lnTo>
                  <a:lnTo>
                    <a:pt x="1131062" y="127000"/>
                  </a:lnTo>
                  <a:lnTo>
                    <a:pt x="1161669" y="139700"/>
                  </a:lnTo>
                  <a:lnTo>
                    <a:pt x="1191514" y="165100"/>
                  </a:lnTo>
                  <a:lnTo>
                    <a:pt x="1220089" y="177800"/>
                  </a:lnTo>
                  <a:lnTo>
                    <a:pt x="1247775" y="203200"/>
                  </a:lnTo>
                  <a:lnTo>
                    <a:pt x="1274445" y="215900"/>
                  </a:lnTo>
                  <a:lnTo>
                    <a:pt x="1299845" y="241300"/>
                  </a:lnTo>
                  <a:lnTo>
                    <a:pt x="1346962" y="292100"/>
                  </a:lnTo>
                  <a:lnTo>
                    <a:pt x="1388999" y="342900"/>
                  </a:lnTo>
                  <a:lnTo>
                    <a:pt x="1425575" y="393700"/>
                  </a:lnTo>
                  <a:lnTo>
                    <a:pt x="1441831" y="431800"/>
                  </a:lnTo>
                  <a:lnTo>
                    <a:pt x="1456309" y="457200"/>
                  </a:lnTo>
                  <a:lnTo>
                    <a:pt x="1469389" y="482600"/>
                  </a:lnTo>
                  <a:lnTo>
                    <a:pt x="1480820" y="520700"/>
                  </a:lnTo>
                  <a:lnTo>
                    <a:pt x="1490599" y="546100"/>
                  </a:lnTo>
                  <a:lnTo>
                    <a:pt x="1498727" y="584200"/>
                  </a:lnTo>
                  <a:lnTo>
                    <a:pt x="1504950" y="609600"/>
                  </a:lnTo>
                  <a:lnTo>
                    <a:pt x="1509649" y="647700"/>
                  </a:lnTo>
                  <a:lnTo>
                    <a:pt x="1512443" y="685800"/>
                  </a:lnTo>
                  <a:lnTo>
                    <a:pt x="1513332" y="711200"/>
                  </a:lnTo>
                  <a:lnTo>
                    <a:pt x="1512443" y="749300"/>
                  </a:lnTo>
                  <a:lnTo>
                    <a:pt x="1509522" y="787400"/>
                  </a:lnTo>
                  <a:lnTo>
                    <a:pt x="1504823" y="812800"/>
                  </a:lnTo>
                  <a:lnTo>
                    <a:pt x="1498473" y="850900"/>
                  </a:lnTo>
                  <a:lnTo>
                    <a:pt x="1490218" y="876300"/>
                  </a:lnTo>
                  <a:lnTo>
                    <a:pt x="1480439" y="914400"/>
                  </a:lnTo>
                  <a:lnTo>
                    <a:pt x="1468882" y="939800"/>
                  </a:lnTo>
                  <a:lnTo>
                    <a:pt x="1455801" y="977900"/>
                  </a:lnTo>
                  <a:lnTo>
                    <a:pt x="1441196" y="1003300"/>
                  </a:lnTo>
                  <a:lnTo>
                    <a:pt x="1425067" y="1028700"/>
                  </a:lnTo>
                  <a:lnTo>
                    <a:pt x="1407414" y="1054100"/>
                  </a:lnTo>
                  <a:lnTo>
                    <a:pt x="1388364" y="1092200"/>
                  </a:lnTo>
                  <a:lnTo>
                    <a:pt x="1368044" y="1117600"/>
                  </a:lnTo>
                  <a:lnTo>
                    <a:pt x="1346327" y="1143000"/>
                  </a:lnTo>
                  <a:lnTo>
                    <a:pt x="1323339" y="1168400"/>
                  </a:lnTo>
                  <a:lnTo>
                    <a:pt x="1298956" y="1181100"/>
                  </a:lnTo>
                  <a:lnTo>
                    <a:pt x="1273556" y="1206500"/>
                  </a:lnTo>
                  <a:lnTo>
                    <a:pt x="1247013" y="1231900"/>
                  </a:lnTo>
                  <a:lnTo>
                    <a:pt x="1219200" y="1244600"/>
                  </a:lnTo>
                  <a:lnTo>
                    <a:pt x="1190498" y="1270000"/>
                  </a:lnTo>
                  <a:lnTo>
                    <a:pt x="1160780" y="1282700"/>
                  </a:lnTo>
                  <a:lnTo>
                    <a:pt x="1130046" y="1295400"/>
                  </a:lnTo>
                  <a:lnTo>
                    <a:pt x="1098296" y="1320800"/>
                  </a:lnTo>
                  <a:lnTo>
                    <a:pt x="1032510" y="1346200"/>
                  </a:lnTo>
                  <a:lnTo>
                    <a:pt x="998347" y="1346200"/>
                  </a:lnTo>
                  <a:lnTo>
                    <a:pt x="927862" y="1371600"/>
                  </a:lnTo>
                  <a:lnTo>
                    <a:pt x="965835" y="1371600"/>
                  </a:lnTo>
                  <a:lnTo>
                    <a:pt x="1035685" y="1346200"/>
                  </a:lnTo>
                  <a:lnTo>
                    <a:pt x="1102360" y="1320800"/>
                  </a:lnTo>
                  <a:lnTo>
                    <a:pt x="1134491" y="1308100"/>
                  </a:lnTo>
                  <a:lnTo>
                    <a:pt x="1165606" y="1295400"/>
                  </a:lnTo>
                  <a:lnTo>
                    <a:pt x="1195705" y="1270000"/>
                  </a:lnTo>
                  <a:lnTo>
                    <a:pt x="1224788" y="1257300"/>
                  </a:lnTo>
                  <a:lnTo>
                    <a:pt x="1252855" y="1231900"/>
                  </a:lnTo>
                  <a:lnTo>
                    <a:pt x="1279779" y="1219200"/>
                  </a:lnTo>
                  <a:lnTo>
                    <a:pt x="1305560" y="1193800"/>
                  </a:lnTo>
                  <a:lnTo>
                    <a:pt x="1353439" y="1143000"/>
                  </a:lnTo>
                  <a:lnTo>
                    <a:pt x="1396111" y="1092200"/>
                  </a:lnTo>
                  <a:lnTo>
                    <a:pt x="1433195" y="1041400"/>
                  </a:lnTo>
                  <a:lnTo>
                    <a:pt x="1449705" y="1003300"/>
                  </a:lnTo>
                  <a:lnTo>
                    <a:pt x="1464437" y="977900"/>
                  </a:lnTo>
                  <a:lnTo>
                    <a:pt x="1477772" y="952500"/>
                  </a:lnTo>
                  <a:lnTo>
                    <a:pt x="1489456" y="914400"/>
                  </a:lnTo>
                  <a:lnTo>
                    <a:pt x="1499362" y="889000"/>
                  </a:lnTo>
                  <a:lnTo>
                    <a:pt x="1507744" y="850900"/>
                  </a:lnTo>
                  <a:lnTo>
                    <a:pt x="1514094" y="812800"/>
                  </a:lnTo>
                  <a:lnTo>
                    <a:pt x="1518920" y="787400"/>
                  </a:lnTo>
                  <a:lnTo>
                    <a:pt x="1521841" y="749300"/>
                  </a:lnTo>
                  <a:lnTo>
                    <a:pt x="1522730" y="711200"/>
                  </a:lnTo>
                  <a:lnTo>
                    <a:pt x="1521841" y="685800"/>
                  </a:lnTo>
                  <a:lnTo>
                    <a:pt x="1519047" y="647700"/>
                  </a:lnTo>
                  <a:lnTo>
                    <a:pt x="1514221" y="609600"/>
                  </a:lnTo>
                  <a:lnTo>
                    <a:pt x="1507871" y="584200"/>
                  </a:lnTo>
                  <a:lnTo>
                    <a:pt x="1499616" y="546100"/>
                  </a:lnTo>
                  <a:lnTo>
                    <a:pt x="1489710" y="508000"/>
                  </a:lnTo>
                  <a:lnTo>
                    <a:pt x="1478026" y="482600"/>
                  </a:lnTo>
                  <a:lnTo>
                    <a:pt x="1464818" y="457200"/>
                  </a:lnTo>
                  <a:lnTo>
                    <a:pt x="1449959" y="419100"/>
                  </a:lnTo>
                  <a:lnTo>
                    <a:pt x="1433576" y="393700"/>
                  </a:lnTo>
                  <a:lnTo>
                    <a:pt x="1415796" y="368300"/>
                  </a:lnTo>
                  <a:lnTo>
                    <a:pt x="1396492" y="330200"/>
                  </a:lnTo>
                  <a:lnTo>
                    <a:pt x="1375918" y="304800"/>
                  </a:lnTo>
                  <a:lnTo>
                    <a:pt x="1353820" y="279400"/>
                  </a:lnTo>
                  <a:lnTo>
                    <a:pt x="1330706" y="254000"/>
                  </a:lnTo>
                  <a:lnTo>
                    <a:pt x="1306068" y="241300"/>
                  </a:lnTo>
                  <a:lnTo>
                    <a:pt x="1280287" y="215900"/>
                  </a:lnTo>
                  <a:lnTo>
                    <a:pt x="1253363" y="190500"/>
                  </a:lnTo>
                  <a:lnTo>
                    <a:pt x="1225296" y="177800"/>
                  </a:lnTo>
                  <a:lnTo>
                    <a:pt x="1196213" y="152400"/>
                  </a:lnTo>
                  <a:lnTo>
                    <a:pt x="1166114" y="139700"/>
                  </a:lnTo>
                  <a:lnTo>
                    <a:pt x="1134999" y="114300"/>
                  </a:lnTo>
                  <a:lnTo>
                    <a:pt x="1069975" y="88900"/>
                  </a:lnTo>
                  <a:lnTo>
                    <a:pt x="1001776" y="63500"/>
                  </a:lnTo>
                  <a:close/>
                </a:path>
                <a:path w="1560829" h="1422400">
                  <a:moveTo>
                    <a:pt x="668909" y="50800"/>
                  </a:moveTo>
                  <a:lnTo>
                    <a:pt x="630682" y="50800"/>
                  </a:lnTo>
                  <a:lnTo>
                    <a:pt x="594741" y="63500"/>
                  </a:lnTo>
                  <a:lnTo>
                    <a:pt x="632713" y="63500"/>
                  </a:lnTo>
                  <a:lnTo>
                    <a:pt x="668909" y="50800"/>
                  </a:lnTo>
                  <a:close/>
                </a:path>
                <a:path w="1560829" h="1422400">
                  <a:moveTo>
                    <a:pt x="930529" y="50800"/>
                  </a:moveTo>
                  <a:lnTo>
                    <a:pt x="892810" y="50800"/>
                  </a:lnTo>
                  <a:lnTo>
                    <a:pt x="929005" y="63500"/>
                  </a:lnTo>
                  <a:lnTo>
                    <a:pt x="966597" y="63500"/>
                  </a:lnTo>
                  <a:lnTo>
                    <a:pt x="930529" y="50800"/>
                  </a:lnTo>
                  <a:close/>
                </a:path>
                <a:path w="1560829" h="1422400">
                  <a:moveTo>
                    <a:pt x="856614" y="38100"/>
                  </a:moveTo>
                  <a:lnTo>
                    <a:pt x="704596" y="38100"/>
                  </a:lnTo>
                  <a:lnTo>
                    <a:pt x="667385" y="50800"/>
                  </a:lnTo>
                  <a:lnTo>
                    <a:pt x="893826" y="50800"/>
                  </a:lnTo>
                  <a:lnTo>
                    <a:pt x="856614" y="38100"/>
                  </a:lnTo>
                  <a:close/>
                </a:path>
                <a:path w="1560829" h="1422400">
                  <a:moveTo>
                    <a:pt x="936498" y="12700"/>
                  </a:moveTo>
                  <a:lnTo>
                    <a:pt x="622935" y="12700"/>
                  </a:lnTo>
                  <a:lnTo>
                    <a:pt x="585216" y="25400"/>
                  </a:lnTo>
                  <a:lnTo>
                    <a:pt x="974344" y="25400"/>
                  </a:lnTo>
                  <a:lnTo>
                    <a:pt x="936498" y="12700"/>
                  </a:lnTo>
                  <a:close/>
                </a:path>
                <a:path w="1560829" h="1422400">
                  <a:moveTo>
                    <a:pt x="859282" y="0"/>
                  </a:moveTo>
                  <a:lnTo>
                    <a:pt x="700278" y="0"/>
                  </a:lnTo>
                  <a:lnTo>
                    <a:pt x="661162" y="12700"/>
                  </a:lnTo>
                  <a:lnTo>
                    <a:pt x="898271" y="12700"/>
                  </a:lnTo>
                  <a:lnTo>
                    <a:pt x="859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51859" y="1790700"/>
              <a:ext cx="1336548" cy="82448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77839" y="734568"/>
              <a:ext cx="6374129" cy="173659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46419" y="1597151"/>
              <a:ext cx="6073140" cy="646430"/>
            </a:xfrm>
            <a:custGeom>
              <a:avLst/>
              <a:gdLst/>
              <a:ahLst/>
              <a:cxnLst/>
              <a:rect l="l" t="t" r="r" b="b"/>
              <a:pathLst>
                <a:path w="6073140" h="646430">
                  <a:moveTo>
                    <a:pt x="6073139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6073139" y="646176"/>
                  </a:lnTo>
                  <a:lnTo>
                    <a:pt x="6073139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25414" y="1660016"/>
            <a:ext cx="479933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Aktiviti</a:t>
            </a:r>
            <a:r>
              <a:rPr sz="2400" spc="-3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membaca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 Black"/>
                <a:cs typeface="Arial Black"/>
              </a:rPr>
              <a:t>( Kuantiti Dan Kualiti</a:t>
            </a:r>
            <a:r>
              <a:rPr sz="2400" spc="-10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Bahan)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551932" y="2522220"/>
            <a:ext cx="6381750" cy="1691005"/>
            <a:chOff x="5551932" y="2522220"/>
            <a:chExt cx="6381750" cy="1691005"/>
          </a:xfrm>
        </p:grpSpPr>
        <p:sp>
          <p:nvSpPr>
            <p:cNvPr id="25" name="object 25"/>
            <p:cNvSpPr/>
            <p:nvPr/>
          </p:nvSpPr>
          <p:spPr>
            <a:xfrm>
              <a:off x="5551932" y="2522220"/>
              <a:ext cx="6381750" cy="169087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20512" y="3678936"/>
              <a:ext cx="6146800" cy="368935"/>
            </a:xfrm>
            <a:custGeom>
              <a:avLst/>
              <a:gdLst/>
              <a:ahLst/>
              <a:cxnLst/>
              <a:rect l="l" t="t" r="r" b="b"/>
              <a:pathLst>
                <a:path w="6146800" h="368935">
                  <a:moveTo>
                    <a:pt x="6146292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6146292" y="368807"/>
                  </a:lnTo>
                  <a:lnTo>
                    <a:pt x="614629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700140" y="3693032"/>
            <a:ext cx="3870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Pelbagai Bahan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Dibaca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29" name="object 29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57755" y="528827"/>
              <a:ext cx="8423148" cy="8275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607695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PROGRAM </a:t>
            </a:r>
            <a:r>
              <a:rPr sz="2800" spc="-5" dirty="0"/>
              <a:t>NILAM YANG</a:t>
            </a:r>
            <a:r>
              <a:rPr sz="2800" spc="55" dirty="0"/>
              <a:t> </a:t>
            </a:r>
            <a:r>
              <a:rPr sz="2800" spc="-10" dirty="0"/>
              <a:t>DITAMBAHBAIK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04659" y="3396945"/>
            <a:ext cx="4607813" cy="648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19252" y="1391348"/>
            <a:ext cx="4787265" cy="1823085"/>
            <a:chOff x="6719252" y="1391348"/>
            <a:chExt cx="4787265" cy="1823085"/>
          </a:xfrm>
        </p:grpSpPr>
        <p:sp>
          <p:nvSpPr>
            <p:cNvPr id="4" name="object 4"/>
            <p:cNvSpPr/>
            <p:nvPr/>
          </p:nvSpPr>
          <p:spPr>
            <a:xfrm>
              <a:off x="6732270" y="1404366"/>
              <a:ext cx="4761230" cy="1797050"/>
            </a:xfrm>
            <a:custGeom>
              <a:avLst/>
              <a:gdLst/>
              <a:ahLst/>
              <a:cxnLst/>
              <a:rect l="l" t="t" r="r" b="b"/>
              <a:pathLst>
                <a:path w="4761230" h="1797050">
                  <a:moveTo>
                    <a:pt x="56133" y="449199"/>
                  </a:moveTo>
                  <a:lnTo>
                    <a:pt x="0" y="449199"/>
                  </a:lnTo>
                  <a:lnTo>
                    <a:pt x="0" y="1347597"/>
                  </a:lnTo>
                  <a:lnTo>
                    <a:pt x="56133" y="1347597"/>
                  </a:lnTo>
                  <a:lnTo>
                    <a:pt x="56133" y="449199"/>
                  </a:lnTo>
                  <a:close/>
                </a:path>
                <a:path w="4761230" h="1797050">
                  <a:moveTo>
                    <a:pt x="224662" y="449199"/>
                  </a:moveTo>
                  <a:lnTo>
                    <a:pt x="112268" y="449199"/>
                  </a:lnTo>
                  <a:lnTo>
                    <a:pt x="112268" y="1347597"/>
                  </a:lnTo>
                  <a:lnTo>
                    <a:pt x="224662" y="1347597"/>
                  </a:lnTo>
                  <a:lnTo>
                    <a:pt x="224662" y="449199"/>
                  </a:lnTo>
                  <a:close/>
                </a:path>
                <a:path w="4761230" h="1797050">
                  <a:moveTo>
                    <a:pt x="3862578" y="0"/>
                  </a:moveTo>
                  <a:lnTo>
                    <a:pt x="3862578" y="449199"/>
                  </a:lnTo>
                  <a:lnTo>
                    <a:pt x="280797" y="449199"/>
                  </a:lnTo>
                  <a:lnTo>
                    <a:pt x="280797" y="1347597"/>
                  </a:lnTo>
                  <a:lnTo>
                    <a:pt x="3862578" y="1347597"/>
                  </a:lnTo>
                  <a:lnTo>
                    <a:pt x="3862578" y="1796796"/>
                  </a:lnTo>
                  <a:lnTo>
                    <a:pt x="4760976" y="898398"/>
                  </a:lnTo>
                  <a:lnTo>
                    <a:pt x="3862578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2270" y="1404366"/>
              <a:ext cx="4761230" cy="1797050"/>
            </a:xfrm>
            <a:custGeom>
              <a:avLst/>
              <a:gdLst/>
              <a:ahLst/>
              <a:cxnLst/>
              <a:rect l="l" t="t" r="r" b="b"/>
              <a:pathLst>
                <a:path w="4761230" h="1797050">
                  <a:moveTo>
                    <a:pt x="0" y="449199"/>
                  </a:moveTo>
                  <a:lnTo>
                    <a:pt x="56133" y="449199"/>
                  </a:lnTo>
                  <a:lnTo>
                    <a:pt x="56133" y="1347597"/>
                  </a:lnTo>
                  <a:lnTo>
                    <a:pt x="0" y="1347597"/>
                  </a:lnTo>
                  <a:lnTo>
                    <a:pt x="0" y="449199"/>
                  </a:lnTo>
                  <a:close/>
                </a:path>
                <a:path w="4761230" h="1797050">
                  <a:moveTo>
                    <a:pt x="112268" y="449199"/>
                  </a:moveTo>
                  <a:lnTo>
                    <a:pt x="224662" y="449199"/>
                  </a:lnTo>
                  <a:lnTo>
                    <a:pt x="224662" y="1347597"/>
                  </a:lnTo>
                  <a:lnTo>
                    <a:pt x="112268" y="1347597"/>
                  </a:lnTo>
                  <a:lnTo>
                    <a:pt x="112268" y="449199"/>
                  </a:lnTo>
                  <a:close/>
                </a:path>
                <a:path w="4761230" h="1797050">
                  <a:moveTo>
                    <a:pt x="280797" y="449199"/>
                  </a:moveTo>
                  <a:lnTo>
                    <a:pt x="3862578" y="449199"/>
                  </a:lnTo>
                  <a:lnTo>
                    <a:pt x="3862578" y="0"/>
                  </a:lnTo>
                  <a:lnTo>
                    <a:pt x="4760976" y="898398"/>
                  </a:lnTo>
                  <a:lnTo>
                    <a:pt x="3862578" y="1796796"/>
                  </a:lnTo>
                  <a:lnTo>
                    <a:pt x="3862578" y="1347597"/>
                  </a:lnTo>
                  <a:lnTo>
                    <a:pt x="280797" y="1347597"/>
                  </a:lnTo>
                  <a:lnTo>
                    <a:pt x="280797" y="449199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23478" y="2055367"/>
            <a:ext cx="1012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 Black"/>
                <a:cs typeface="Arial Black"/>
              </a:rPr>
              <a:t>Buku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13804" y="3669791"/>
            <a:ext cx="4990465" cy="2148205"/>
            <a:chOff x="6813804" y="3669791"/>
            <a:chExt cx="4990465" cy="2148205"/>
          </a:xfrm>
        </p:grpSpPr>
        <p:sp>
          <p:nvSpPr>
            <p:cNvPr id="8" name="object 8"/>
            <p:cNvSpPr/>
            <p:nvPr/>
          </p:nvSpPr>
          <p:spPr>
            <a:xfrm>
              <a:off x="6853428" y="4453127"/>
              <a:ext cx="4950714" cy="13647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26758" y="3682745"/>
              <a:ext cx="4666615" cy="1717675"/>
            </a:xfrm>
            <a:custGeom>
              <a:avLst/>
              <a:gdLst/>
              <a:ahLst/>
              <a:cxnLst/>
              <a:rect l="l" t="t" r="r" b="b"/>
              <a:pathLst>
                <a:path w="4666615" h="1717675">
                  <a:moveTo>
                    <a:pt x="53721" y="429386"/>
                  </a:moveTo>
                  <a:lnTo>
                    <a:pt x="0" y="429386"/>
                  </a:lnTo>
                  <a:lnTo>
                    <a:pt x="0" y="1288160"/>
                  </a:lnTo>
                  <a:lnTo>
                    <a:pt x="53721" y="1288160"/>
                  </a:lnTo>
                  <a:lnTo>
                    <a:pt x="53721" y="429386"/>
                  </a:lnTo>
                  <a:close/>
                </a:path>
                <a:path w="4666615" h="1717675">
                  <a:moveTo>
                    <a:pt x="214630" y="429386"/>
                  </a:moveTo>
                  <a:lnTo>
                    <a:pt x="107315" y="429386"/>
                  </a:lnTo>
                  <a:lnTo>
                    <a:pt x="107315" y="1288160"/>
                  </a:lnTo>
                  <a:lnTo>
                    <a:pt x="214630" y="1288160"/>
                  </a:lnTo>
                  <a:lnTo>
                    <a:pt x="214630" y="429386"/>
                  </a:lnTo>
                  <a:close/>
                </a:path>
                <a:path w="4666615" h="1717675">
                  <a:moveTo>
                    <a:pt x="3807714" y="0"/>
                  </a:moveTo>
                  <a:lnTo>
                    <a:pt x="3807714" y="429386"/>
                  </a:lnTo>
                  <a:lnTo>
                    <a:pt x="268350" y="429386"/>
                  </a:lnTo>
                  <a:lnTo>
                    <a:pt x="268350" y="1288160"/>
                  </a:lnTo>
                  <a:lnTo>
                    <a:pt x="3807714" y="1288160"/>
                  </a:lnTo>
                  <a:lnTo>
                    <a:pt x="3807714" y="1717547"/>
                  </a:lnTo>
                  <a:lnTo>
                    <a:pt x="4666488" y="858773"/>
                  </a:lnTo>
                  <a:lnTo>
                    <a:pt x="380771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26758" y="3682745"/>
              <a:ext cx="4666615" cy="1717675"/>
            </a:xfrm>
            <a:custGeom>
              <a:avLst/>
              <a:gdLst/>
              <a:ahLst/>
              <a:cxnLst/>
              <a:rect l="l" t="t" r="r" b="b"/>
              <a:pathLst>
                <a:path w="4666615" h="1717675">
                  <a:moveTo>
                    <a:pt x="0" y="429386"/>
                  </a:moveTo>
                  <a:lnTo>
                    <a:pt x="53721" y="429386"/>
                  </a:lnTo>
                  <a:lnTo>
                    <a:pt x="53721" y="1288160"/>
                  </a:lnTo>
                  <a:lnTo>
                    <a:pt x="0" y="1288160"/>
                  </a:lnTo>
                  <a:lnTo>
                    <a:pt x="0" y="429386"/>
                  </a:lnTo>
                  <a:close/>
                </a:path>
                <a:path w="4666615" h="1717675">
                  <a:moveTo>
                    <a:pt x="107315" y="429386"/>
                  </a:moveTo>
                  <a:lnTo>
                    <a:pt x="214630" y="429386"/>
                  </a:lnTo>
                  <a:lnTo>
                    <a:pt x="214630" y="1288160"/>
                  </a:lnTo>
                  <a:lnTo>
                    <a:pt x="107315" y="1288160"/>
                  </a:lnTo>
                  <a:lnTo>
                    <a:pt x="107315" y="429386"/>
                  </a:lnTo>
                  <a:close/>
                </a:path>
                <a:path w="4666615" h="1717675">
                  <a:moveTo>
                    <a:pt x="268350" y="429386"/>
                  </a:moveTo>
                  <a:lnTo>
                    <a:pt x="3807714" y="429386"/>
                  </a:lnTo>
                  <a:lnTo>
                    <a:pt x="3807714" y="0"/>
                  </a:lnTo>
                  <a:lnTo>
                    <a:pt x="4666488" y="858773"/>
                  </a:lnTo>
                  <a:lnTo>
                    <a:pt x="3807714" y="1717547"/>
                  </a:lnTo>
                  <a:lnTo>
                    <a:pt x="3807714" y="1288160"/>
                  </a:lnTo>
                  <a:lnTo>
                    <a:pt x="268350" y="1288160"/>
                  </a:lnTo>
                  <a:lnTo>
                    <a:pt x="268350" y="429386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33666" y="4294123"/>
            <a:ext cx="3693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Bahan </a:t>
            </a:r>
            <a:r>
              <a:rPr sz="2800" spc="-5" dirty="0">
                <a:solidFill>
                  <a:srgbClr val="FFFFFF"/>
                </a:solidFill>
                <a:latin typeface="Arial Black"/>
                <a:cs typeface="Arial Black"/>
              </a:rPr>
              <a:t>Bukan</a:t>
            </a:r>
            <a:r>
              <a:rPr sz="28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Buku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4830" y="3099942"/>
            <a:ext cx="974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ATAU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2228088"/>
            <a:ext cx="3757929" cy="3686175"/>
            <a:chOff x="0" y="2228088"/>
            <a:chExt cx="3757929" cy="3686175"/>
          </a:xfrm>
        </p:grpSpPr>
        <p:sp>
          <p:nvSpPr>
            <p:cNvPr id="14" name="object 14"/>
            <p:cNvSpPr/>
            <p:nvPr/>
          </p:nvSpPr>
          <p:spPr>
            <a:xfrm>
              <a:off x="0" y="4384548"/>
              <a:ext cx="3757422" cy="152933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2228088"/>
              <a:ext cx="2982468" cy="29321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983229" y="3093847"/>
            <a:ext cx="36855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Black"/>
                <a:cs typeface="Arial Black"/>
              </a:rPr>
              <a:t>Baca </a:t>
            </a:r>
            <a:r>
              <a:rPr sz="3200" spc="-5" dirty="0">
                <a:latin typeface="Arial Black"/>
                <a:cs typeface="Arial Black"/>
              </a:rPr>
              <a:t>Salah</a:t>
            </a:r>
            <a:r>
              <a:rPr sz="3200" spc="-85" dirty="0">
                <a:latin typeface="Arial Black"/>
                <a:cs typeface="Arial Black"/>
              </a:rPr>
              <a:t> </a:t>
            </a:r>
            <a:r>
              <a:rPr sz="3200" spc="-5" dirty="0">
                <a:latin typeface="Arial Black"/>
                <a:cs typeface="Arial Black"/>
              </a:rPr>
              <a:t>Satu</a:t>
            </a:r>
            <a:endParaRPr sz="3200">
              <a:latin typeface="Arial Black"/>
              <a:cs typeface="Arial Black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18" name="object 18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93391" y="528827"/>
              <a:ext cx="8150352" cy="8275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742950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SYARAT </a:t>
            </a:r>
            <a:r>
              <a:rPr sz="2800" spc="-5" dirty="0"/>
              <a:t>MENYERTAI </a:t>
            </a:r>
            <a:r>
              <a:rPr sz="2800" spc="-10" dirty="0"/>
              <a:t>PROGRAM</a:t>
            </a:r>
            <a:r>
              <a:rPr sz="2800" spc="85" dirty="0"/>
              <a:t> </a:t>
            </a:r>
            <a:r>
              <a:rPr sz="2800" spc="-5" dirty="0"/>
              <a:t>NILAM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6716" y="5486400"/>
            <a:ext cx="4078604" cy="810895"/>
          </a:xfrm>
          <a:custGeom>
            <a:avLst/>
            <a:gdLst/>
            <a:ahLst/>
            <a:cxnLst/>
            <a:rect l="l" t="t" r="r" b="b"/>
            <a:pathLst>
              <a:path w="4078604" h="810895">
                <a:moveTo>
                  <a:pt x="4078224" y="0"/>
                </a:moveTo>
                <a:lnTo>
                  <a:pt x="0" y="0"/>
                </a:lnTo>
                <a:lnTo>
                  <a:pt x="0" y="810768"/>
                </a:lnTo>
                <a:lnTo>
                  <a:pt x="4078224" y="810768"/>
                </a:lnTo>
                <a:lnTo>
                  <a:pt x="40782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4289" y="5463946"/>
            <a:ext cx="3783329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indent="-456565">
              <a:lnSpc>
                <a:spcPts val="2735"/>
              </a:lnSpc>
              <a:spcBef>
                <a:spcPts val="100"/>
              </a:spcBef>
              <a:buFont typeface="Noto Sans Symbols"/>
              <a:buChar char="➢"/>
              <a:tabLst>
                <a:tab pos="456565" algn="l"/>
                <a:tab pos="469900" algn="l"/>
              </a:tabLst>
            </a:pPr>
            <a:r>
              <a:rPr sz="2400" spc="-5" dirty="0">
                <a:latin typeface="Arial Black"/>
                <a:cs typeface="Arial Black"/>
              </a:rPr>
              <a:t>Memastikan</a:t>
            </a:r>
            <a:r>
              <a:rPr sz="2400" spc="-3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aktiviti</a:t>
            </a:r>
            <a:endParaRPr sz="2400">
              <a:latin typeface="Arial Black"/>
              <a:cs typeface="Arial Black"/>
            </a:endParaRPr>
          </a:p>
          <a:p>
            <a:pPr algn="ctr">
              <a:lnSpc>
                <a:spcPts val="2735"/>
              </a:lnSpc>
            </a:pPr>
            <a:r>
              <a:rPr sz="2400" spc="-5" dirty="0">
                <a:latin typeface="Arial Black"/>
                <a:cs typeface="Arial Black"/>
              </a:rPr>
              <a:t>berjalan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lancar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116" y="3000755"/>
            <a:ext cx="4133215" cy="462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619760" indent="-457834">
              <a:lnSpc>
                <a:spcPct val="100000"/>
              </a:lnSpc>
              <a:spcBef>
                <a:spcPts val="204"/>
              </a:spcBef>
              <a:buFont typeface="Noto Sans Symbols"/>
              <a:buChar char="➢"/>
              <a:tabLst>
                <a:tab pos="619760" algn="l"/>
                <a:tab pos="620395" algn="l"/>
              </a:tabLst>
            </a:pPr>
            <a:r>
              <a:rPr sz="2400" spc="-5" dirty="0">
                <a:latin typeface="Arial Black"/>
                <a:cs typeface="Arial Black"/>
              </a:rPr>
              <a:t>Memberi</a:t>
            </a:r>
            <a:r>
              <a:rPr sz="2400" spc="-3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penjelasan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18247" y="1493519"/>
            <a:ext cx="4299585" cy="462280"/>
          </a:xfrm>
          <a:custGeom>
            <a:avLst/>
            <a:gdLst/>
            <a:ahLst/>
            <a:cxnLst/>
            <a:rect l="l" t="t" r="r" b="b"/>
            <a:pathLst>
              <a:path w="4299584" h="462280">
                <a:moveTo>
                  <a:pt x="4299204" y="0"/>
                </a:moveTo>
                <a:lnTo>
                  <a:pt x="0" y="0"/>
                </a:lnTo>
                <a:lnTo>
                  <a:pt x="0" y="461772"/>
                </a:lnTo>
                <a:lnTo>
                  <a:pt x="4299204" y="461772"/>
                </a:lnTo>
                <a:lnTo>
                  <a:pt x="42992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318247" y="1493519"/>
            <a:ext cx="4299585" cy="46228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22960" indent="-457834">
              <a:lnSpc>
                <a:spcPct val="100000"/>
              </a:lnSpc>
              <a:spcBef>
                <a:spcPts val="210"/>
              </a:spcBef>
              <a:buFont typeface="Noto Sans Symbols"/>
              <a:buChar char="➢"/>
              <a:tabLst>
                <a:tab pos="822960" algn="l"/>
                <a:tab pos="823594" algn="l"/>
              </a:tabLst>
            </a:pPr>
            <a:r>
              <a:rPr sz="2400" spc="-5" dirty="0">
                <a:latin typeface="Arial Black"/>
                <a:cs typeface="Arial Black"/>
              </a:rPr>
              <a:t>Memahami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konsep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80203" y="1434083"/>
            <a:ext cx="4695444" cy="474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9" name="object 9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16707" y="528827"/>
              <a:ext cx="6905244" cy="8275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PERANAN PENTADBIR</a:t>
            </a:r>
            <a:r>
              <a:rPr sz="2800" spc="80" dirty="0"/>
              <a:t> </a:t>
            </a:r>
            <a:r>
              <a:rPr sz="2800" spc="-10" dirty="0"/>
              <a:t>SEKOLAH</a:t>
            </a:r>
            <a:endParaRPr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61432" y="1452308"/>
            <a:ext cx="692785" cy="1461135"/>
            <a:chOff x="5361432" y="1452308"/>
            <a:chExt cx="692785" cy="1461135"/>
          </a:xfrm>
        </p:grpSpPr>
        <p:sp>
          <p:nvSpPr>
            <p:cNvPr id="3" name="object 3"/>
            <p:cNvSpPr/>
            <p:nvPr/>
          </p:nvSpPr>
          <p:spPr>
            <a:xfrm>
              <a:off x="5361432" y="2182368"/>
              <a:ext cx="692658" cy="7307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4198" y="1465326"/>
              <a:ext cx="629920" cy="699770"/>
            </a:xfrm>
            <a:custGeom>
              <a:avLst/>
              <a:gdLst/>
              <a:ahLst/>
              <a:cxnLst/>
              <a:rect l="l" t="t" r="r" b="b"/>
              <a:pathLst>
                <a:path w="629920" h="699769">
                  <a:moveTo>
                    <a:pt x="472059" y="0"/>
                  </a:moveTo>
                  <a:lnTo>
                    <a:pt x="157352" y="0"/>
                  </a:lnTo>
                  <a:lnTo>
                    <a:pt x="157352" y="384810"/>
                  </a:lnTo>
                  <a:lnTo>
                    <a:pt x="0" y="384810"/>
                  </a:lnTo>
                  <a:lnTo>
                    <a:pt x="314705" y="699515"/>
                  </a:lnTo>
                  <a:lnTo>
                    <a:pt x="629412" y="384810"/>
                  </a:lnTo>
                  <a:lnTo>
                    <a:pt x="472059" y="384810"/>
                  </a:lnTo>
                  <a:lnTo>
                    <a:pt x="4720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4198" y="1465326"/>
              <a:ext cx="629920" cy="699770"/>
            </a:xfrm>
            <a:custGeom>
              <a:avLst/>
              <a:gdLst/>
              <a:ahLst/>
              <a:cxnLst/>
              <a:rect l="l" t="t" r="r" b="b"/>
              <a:pathLst>
                <a:path w="629920" h="699769">
                  <a:moveTo>
                    <a:pt x="0" y="384810"/>
                  </a:moveTo>
                  <a:lnTo>
                    <a:pt x="157352" y="384810"/>
                  </a:lnTo>
                  <a:lnTo>
                    <a:pt x="157352" y="0"/>
                  </a:lnTo>
                  <a:lnTo>
                    <a:pt x="472059" y="0"/>
                  </a:lnTo>
                  <a:lnTo>
                    <a:pt x="472059" y="384810"/>
                  </a:lnTo>
                  <a:lnTo>
                    <a:pt x="629412" y="384810"/>
                  </a:lnTo>
                  <a:lnTo>
                    <a:pt x="314705" y="699515"/>
                  </a:lnTo>
                  <a:lnTo>
                    <a:pt x="0" y="38481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592829" y="2282189"/>
            <a:ext cx="4404360" cy="338455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260"/>
              </a:spcBef>
            </a:pPr>
            <a:r>
              <a:rPr sz="1600" spc="-5" dirty="0">
                <a:latin typeface="Arial Black"/>
                <a:cs typeface="Arial Black"/>
              </a:rPr>
              <a:t>Murid Membaca/ Mencari</a:t>
            </a:r>
            <a:r>
              <a:rPr sz="1600" spc="-20" dirty="0">
                <a:latin typeface="Arial Black"/>
                <a:cs typeface="Arial Black"/>
              </a:rPr>
              <a:t> </a:t>
            </a:r>
            <a:r>
              <a:rPr sz="1600" spc="-5" dirty="0">
                <a:latin typeface="Arial Black"/>
                <a:cs typeface="Arial Black"/>
              </a:rPr>
              <a:t>Maklumat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4398" y="3557778"/>
            <a:ext cx="5049520" cy="338455"/>
          </a:xfrm>
          <a:custGeom>
            <a:avLst/>
            <a:gdLst/>
            <a:ahLst/>
            <a:cxnLst/>
            <a:rect l="l" t="t" r="r" b="b"/>
            <a:pathLst>
              <a:path w="5049520" h="338454">
                <a:moveTo>
                  <a:pt x="0" y="338328"/>
                </a:moveTo>
                <a:lnTo>
                  <a:pt x="5049011" y="338328"/>
                </a:lnTo>
                <a:lnTo>
                  <a:pt x="5049011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54628" y="3578478"/>
            <a:ext cx="6240780" cy="171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Black"/>
                <a:cs typeface="Arial Black"/>
              </a:rPr>
              <a:t>Melakukan Aktiviti</a:t>
            </a:r>
            <a:r>
              <a:rPr sz="1600" spc="20" dirty="0">
                <a:latin typeface="Arial Black"/>
                <a:cs typeface="Arial Black"/>
              </a:rPr>
              <a:t> </a:t>
            </a:r>
            <a:r>
              <a:rPr sz="1600" spc="-5" dirty="0">
                <a:latin typeface="Arial Black"/>
                <a:cs typeface="Arial Black"/>
              </a:rPr>
              <a:t>Pengayaan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Arial Black"/>
              <a:cs typeface="Arial Black"/>
            </a:endParaRPr>
          </a:p>
          <a:p>
            <a:pPr marL="2729230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Disahkan</a:t>
            </a:r>
            <a:r>
              <a:rPr sz="1800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Oleh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5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 Black"/>
                <a:cs typeface="Arial Black"/>
              </a:rPr>
              <a:t>Ibubapa, Penjaga, Komuniti,NGO,Badan Kerajaan</a:t>
            </a:r>
            <a:r>
              <a:rPr sz="1600" spc="-30" dirty="0">
                <a:latin typeface="Arial Black"/>
                <a:cs typeface="Arial Black"/>
              </a:rPr>
              <a:t> </a:t>
            </a:r>
            <a:r>
              <a:rPr sz="1600" spc="-5" dirty="0">
                <a:latin typeface="Arial Black"/>
                <a:cs typeface="Arial Black"/>
              </a:rPr>
              <a:t>……….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0687" y="2833116"/>
            <a:ext cx="5942965" cy="3099435"/>
            <a:chOff x="170687" y="2833116"/>
            <a:chExt cx="5942965" cy="3099435"/>
          </a:xfrm>
        </p:grpSpPr>
        <p:sp>
          <p:nvSpPr>
            <p:cNvPr id="10" name="object 10"/>
            <p:cNvSpPr/>
            <p:nvPr/>
          </p:nvSpPr>
          <p:spPr>
            <a:xfrm>
              <a:off x="5361432" y="3517392"/>
              <a:ext cx="726186" cy="6880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4197" y="2846070"/>
              <a:ext cx="662940" cy="655320"/>
            </a:xfrm>
            <a:custGeom>
              <a:avLst/>
              <a:gdLst/>
              <a:ahLst/>
              <a:cxnLst/>
              <a:rect l="l" t="t" r="r" b="b"/>
              <a:pathLst>
                <a:path w="662939" h="655320">
                  <a:moveTo>
                    <a:pt x="497204" y="0"/>
                  </a:moveTo>
                  <a:lnTo>
                    <a:pt x="165735" y="0"/>
                  </a:lnTo>
                  <a:lnTo>
                    <a:pt x="165735" y="327659"/>
                  </a:lnTo>
                  <a:lnTo>
                    <a:pt x="0" y="327659"/>
                  </a:lnTo>
                  <a:lnTo>
                    <a:pt x="331469" y="655319"/>
                  </a:lnTo>
                  <a:lnTo>
                    <a:pt x="662939" y="327659"/>
                  </a:lnTo>
                  <a:lnTo>
                    <a:pt x="497204" y="327659"/>
                  </a:lnTo>
                  <a:lnTo>
                    <a:pt x="4972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4197" y="2846070"/>
              <a:ext cx="662940" cy="655320"/>
            </a:xfrm>
            <a:custGeom>
              <a:avLst/>
              <a:gdLst/>
              <a:ahLst/>
              <a:cxnLst/>
              <a:rect l="l" t="t" r="r" b="b"/>
              <a:pathLst>
                <a:path w="662939" h="655320">
                  <a:moveTo>
                    <a:pt x="0" y="327659"/>
                  </a:moveTo>
                  <a:lnTo>
                    <a:pt x="165735" y="327659"/>
                  </a:lnTo>
                  <a:lnTo>
                    <a:pt x="165735" y="0"/>
                  </a:lnTo>
                  <a:lnTo>
                    <a:pt x="497204" y="0"/>
                  </a:lnTo>
                  <a:lnTo>
                    <a:pt x="497204" y="327659"/>
                  </a:lnTo>
                  <a:lnTo>
                    <a:pt x="662939" y="327659"/>
                  </a:lnTo>
                  <a:lnTo>
                    <a:pt x="331469" y="655319"/>
                  </a:lnTo>
                  <a:lnTo>
                    <a:pt x="0" y="327659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9052" y="4829555"/>
              <a:ext cx="744474" cy="6880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03341" y="4158233"/>
              <a:ext cx="678180" cy="655320"/>
            </a:xfrm>
            <a:custGeom>
              <a:avLst/>
              <a:gdLst/>
              <a:ahLst/>
              <a:cxnLst/>
              <a:rect l="l" t="t" r="r" b="b"/>
              <a:pathLst>
                <a:path w="678179" h="655320">
                  <a:moveTo>
                    <a:pt x="508635" y="0"/>
                  </a:moveTo>
                  <a:lnTo>
                    <a:pt x="169545" y="0"/>
                  </a:lnTo>
                  <a:lnTo>
                    <a:pt x="169545" y="327660"/>
                  </a:lnTo>
                  <a:lnTo>
                    <a:pt x="0" y="327660"/>
                  </a:lnTo>
                  <a:lnTo>
                    <a:pt x="339090" y="655320"/>
                  </a:lnTo>
                  <a:lnTo>
                    <a:pt x="678180" y="327660"/>
                  </a:lnTo>
                  <a:lnTo>
                    <a:pt x="508635" y="327660"/>
                  </a:lnTo>
                  <a:lnTo>
                    <a:pt x="5086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03341" y="4158233"/>
              <a:ext cx="678180" cy="655320"/>
            </a:xfrm>
            <a:custGeom>
              <a:avLst/>
              <a:gdLst/>
              <a:ahLst/>
              <a:cxnLst/>
              <a:rect l="l" t="t" r="r" b="b"/>
              <a:pathLst>
                <a:path w="678179" h="655320">
                  <a:moveTo>
                    <a:pt x="0" y="327660"/>
                  </a:moveTo>
                  <a:lnTo>
                    <a:pt x="169545" y="327660"/>
                  </a:lnTo>
                  <a:lnTo>
                    <a:pt x="169545" y="0"/>
                  </a:lnTo>
                  <a:lnTo>
                    <a:pt x="508635" y="0"/>
                  </a:lnTo>
                  <a:lnTo>
                    <a:pt x="508635" y="327660"/>
                  </a:lnTo>
                  <a:lnTo>
                    <a:pt x="678180" y="327660"/>
                  </a:lnTo>
                  <a:lnTo>
                    <a:pt x="339090" y="655320"/>
                  </a:lnTo>
                  <a:lnTo>
                    <a:pt x="0" y="32766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687" y="4725923"/>
              <a:ext cx="3585210" cy="12062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9787" y="4130040"/>
              <a:ext cx="3104388" cy="14005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678930" y="1584452"/>
            <a:ext cx="105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Galakan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395716" y="2584704"/>
            <a:ext cx="3298825" cy="2841625"/>
            <a:chOff x="8395716" y="2584704"/>
            <a:chExt cx="3298825" cy="2841625"/>
          </a:xfrm>
        </p:grpSpPr>
        <p:sp>
          <p:nvSpPr>
            <p:cNvPr id="20" name="object 20"/>
            <p:cNvSpPr/>
            <p:nvPr/>
          </p:nvSpPr>
          <p:spPr>
            <a:xfrm>
              <a:off x="8395716" y="4140708"/>
              <a:ext cx="3298698" cy="128549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14460" y="2584704"/>
              <a:ext cx="2618231" cy="224485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23" name="object 23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94431" y="528827"/>
              <a:ext cx="6748272" cy="8275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PERANAN IBUBAPA </a:t>
            </a:r>
            <a:r>
              <a:rPr sz="2800" spc="-5" dirty="0"/>
              <a:t>/</a:t>
            </a:r>
            <a:r>
              <a:rPr sz="2800" spc="60" dirty="0"/>
              <a:t> </a:t>
            </a:r>
            <a:r>
              <a:rPr sz="2800" spc="-5" dirty="0"/>
              <a:t>KOMUNITI</a:t>
            </a:r>
            <a:endParaRPr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8832" y="1444751"/>
            <a:ext cx="4684776" cy="4779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70926" y="2165425"/>
            <a:ext cx="1337310" cy="1177290"/>
            <a:chOff x="8170926" y="2165425"/>
            <a:chExt cx="1337310" cy="1177290"/>
          </a:xfrm>
        </p:grpSpPr>
        <p:sp>
          <p:nvSpPr>
            <p:cNvPr id="4" name="object 4"/>
            <p:cNvSpPr/>
            <p:nvPr/>
          </p:nvSpPr>
          <p:spPr>
            <a:xfrm>
              <a:off x="9141333" y="2277363"/>
              <a:ext cx="354330" cy="1052830"/>
            </a:xfrm>
            <a:custGeom>
              <a:avLst/>
              <a:gdLst/>
              <a:ahLst/>
              <a:cxnLst/>
              <a:rect l="l" t="t" r="r" b="b"/>
              <a:pathLst>
                <a:path w="354329" h="1052829">
                  <a:moveTo>
                    <a:pt x="0" y="0"/>
                  </a:moveTo>
                  <a:lnTo>
                    <a:pt x="32949" y="27752"/>
                  </a:lnTo>
                  <a:lnTo>
                    <a:pt x="62962" y="58197"/>
                  </a:lnTo>
                  <a:lnTo>
                    <a:pt x="90017" y="91167"/>
                  </a:lnTo>
                  <a:lnTo>
                    <a:pt x="114093" y="126493"/>
                  </a:lnTo>
                  <a:lnTo>
                    <a:pt x="135169" y="164005"/>
                  </a:lnTo>
                  <a:lnTo>
                    <a:pt x="153223" y="203536"/>
                  </a:lnTo>
                  <a:lnTo>
                    <a:pt x="168234" y="244915"/>
                  </a:lnTo>
                  <a:lnTo>
                    <a:pt x="180181" y="287975"/>
                  </a:lnTo>
                  <a:lnTo>
                    <a:pt x="189042" y="332546"/>
                  </a:lnTo>
                  <a:lnTo>
                    <a:pt x="194797" y="378460"/>
                  </a:lnTo>
                  <a:lnTo>
                    <a:pt x="197423" y="425547"/>
                  </a:lnTo>
                  <a:lnTo>
                    <a:pt x="196899" y="473638"/>
                  </a:lnTo>
                  <a:lnTo>
                    <a:pt x="193204" y="522566"/>
                  </a:lnTo>
                  <a:lnTo>
                    <a:pt x="186317" y="572161"/>
                  </a:lnTo>
                  <a:lnTo>
                    <a:pt x="176216" y="622254"/>
                  </a:lnTo>
                  <a:lnTo>
                    <a:pt x="162881" y="672676"/>
                  </a:lnTo>
                  <a:lnTo>
                    <a:pt x="146289" y="723259"/>
                  </a:lnTo>
                  <a:lnTo>
                    <a:pt x="126419" y="773833"/>
                  </a:lnTo>
                  <a:lnTo>
                    <a:pt x="103250" y="824230"/>
                  </a:lnTo>
                  <a:lnTo>
                    <a:pt x="24892" y="764286"/>
                  </a:lnTo>
                  <a:lnTo>
                    <a:pt x="76835" y="1052322"/>
                  </a:lnTo>
                  <a:lnTo>
                    <a:pt x="338074" y="1004062"/>
                  </a:lnTo>
                  <a:lnTo>
                    <a:pt x="259842" y="944118"/>
                  </a:lnTo>
                  <a:lnTo>
                    <a:pt x="283010" y="893721"/>
                  </a:lnTo>
                  <a:lnTo>
                    <a:pt x="302880" y="843147"/>
                  </a:lnTo>
                  <a:lnTo>
                    <a:pt x="319472" y="792564"/>
                  </a:lnTo>
                  <a:lnTo>
                    <a:pt x="332807" y="742142"/>
                  </a:lnTo>
                  <a:lnTo>
                    <a:pt x="342908" y="692049"/>
                  </a:lnTo>
                  <a:lnTo>
                    <a:pt x="349795" y="642454"/>
                  </a:lnTo>
                  <a:lnTo>
                    <a:pt x="353490" y="593526"/>
                  </a:lnTo>
                  <a:lnTo>
                    <a:pt x="354014" y="545435"/>
                  </a:lnTo>
                  <a:lnTo>
                    <a:pt x="351388" y="498348"/>
                  </a:lnTo>
                  <a:lnTo>
                    <a:pt x="345633" y="452434"/>
                  </a:lnTo>
                  <a:lnTo>
                    <a:pt x="336772" y="407863"/>
                  </a:lnTo>
                  <a:lnTo>
                    <a:pt x="324825" y="364803"/>
                  </a:lnTo>
                  <a:lnTo>
                    <a:pt x="309814" y="323424"/>
                  </a:lnTo>
                  <a:lnTo>
                    <a:pt x="291760" y="283893"/>
                  </a:lnTo>
                  <a:lnTo>
                    <a:pt x="270684" y="246381"/>
                  </a:lnTo>
                  <a:lnTo>
                    <a:pt x="246608" y="211055"/>
                  </a:lnTo>
                  <a:lnTo>
                    <a:pt x="219553" y="178085"/>
                  </a:lnTo>
                  <a:lnTo>
                    <a:pt x="189540" y="147640"/>
                  </a:lnTo>
                  <a:lnTo>
                    <a:pt x="156591" y="119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83626" y="2178125"/>
              <a:ext cx="1029969" cy="480059"/>
            </a:xfrm>
            <a:custGeom>
              <a:avLst/>
              <a:gdLst/>
              <a:ahLst/>
              <a:cxnLst/>
              <a:rect l="l" t="t" r="r" b="b"/>
              <a:pathLst>
                <a:path w="1029970" h="480060">
                  <a:moveTo>
                    <a:pt x="650851" y="0"/>
                  </a:moveTo>
                  <a:lnTo>
                    <a:pt x="608415" y="1547"/>
                  </a:lnTo>
                  <a:lnTo>
                    <a:pt x="565548" y="6067"/>
                  </a:lnTo>
                  <a:lnTo>
                    <a:pt x="522393" y="13518"/>
                  </a:lnTo>
                  <a:lnTo>
                    <a:pt x="479091" y="23864"/>
                  </a:lnTo>
                  <a:lnTo>
                    <a:pt x="435786" y="37064"/>
                  </a:lnTo>
                  <a:lnTo>
                    <a:pt x="392621" y="53080"/>
                  </a:lnTo>
                  <a:lnTo>
                    <a:pt x="349737" y="71874"/>
                  </a:lnTo>
                  <a:lnTo>
                    <a:pt x="307278" y="93406"/>
                  </a:lnTo>
                  <a:lnTo>
                    <a:pt x="265386" y="117637"/>
                  </a:lnTo>
                  <a:lnTo>
                    <a:pt x="224204" y="144530"/>
                  </a:lnTo>
                  <a:lnTo>
                    <a:pt x="183874" y="174044"/>
                  </a:lnTo>
                  <a:lnTo>
                    <a:pt x="144539" y="206142"/>
                  </a:lnTo>
                  <a:lnTo>
                    <a:pt x="106341" y="240784"/>
                  </a:lnTo>
                  <a:lnTo>
                    <a:pt x="69424" y="277931"/>
                  </a:lnTo>
                  <a:lnTo>
                    <a:pt x="33929" y="317546"/>
                  </a:lnTo>
                  <a:lnTo>
                    <a:pt x="0" y="359588"/>
                  </a:lnTo>
                  <a:lnTo>
                    <a:pt x="156591" y="479476"/>
                  </a:lnTo>
                  <a:lnTo>
                    <a:pt x="190991" y="436894"/>
                  </a:lnTo>
                  <a:lnTo>
                    <a:pt x="227071" y="396743"/>
                  </a:lnTo>
                  <a:lnTo>
                    <a:pt x="264678" y="359075"/>
                  </a:lnTo>
                  <a:lnTo>
                    <a:pt x="303661" y="323946"/>
                  </a:lnTo>
                  <a:lnTo>
                    <a:pt x="343867" y="291409"/>
                  </a:lnTo>
                  <a:lnTo>
                    <a:pt x="385144" y="261518"/>
                  </a:lnTo>
                  <a:lnTo>
                    <a:pt x="427340" y="234329"/>
                  </a:lnTo>
                  <a:lnTo>
                    <a:pt x="470304" y="209894"/>
                  </a:lnTo>
                  <a:lnTo>
                    <a:pt x="513883" y="188268"/>
                  </a:lnTo>
                  <a:lnTo>
                    <a:pt x="557925" y="169505"/>
                  </a:lnTo>
                  <a:lnTo>
                    <a:pt x="602278" y="153660"/>
                  </a:lnTo>
                  <a:lnTo>
                    <a:pt x="646790" y="140785"/>
                  </a:lnTo>
                  <a:lnTo>
                    <a:pt x="691309" y="130937"/>
                  </a:lnTo>
                  <a:lnTo>
                    <a:pt x="735682" y="124168"/>
                  </a:lnTo>
                  <a:lnTo>
                    <a:pt x="779759" y="120533"/>
                  </a:lnTo>
                  <a:lnTo>
                    <a:pt x="823386" y="120086"/>
                  </a:lnTo>
                  <a:lnTo>
                    <a:pt x="866412" y="122881"/>
                  </a:lnTo>
                  <a:lnTo>
                    <a:pt x="908685" y="128972"/>
                  </a:lnTo>
                  <a:lnTo>
                    <a:pt x="950052" y="138413"/>
                  </a:lnTo>
                  <a:lnTo>
                    <a:pt x="990361" y="151259"/>
                  </a:lnTo>
                  <a:lnTo>
                    <a:pt x="1029462" y="167564"/>
                  </a:lnTo>
                  <a:lnTo>
                    <a:pt x="1012821" y="148994"/>
                  </a:lnTo>
                  <a:lnTo>
                    <a:pt x="976919" y="114808"/>
                  </a:lnTo>
                  <a:lnTo>
                    <a:pt x="923853" y="75619"/>
                  </a:lnTo>
                  <a:lnTo>
                    <a:pt x="888428" y="55282"/>
                  </a:lnTo>
                  <a:lnTo>
                    <a:pt x="851573" y="38187"/>
                  </a:lnTo>
                  <a:lnTo>
                    <a:pt x="813432" y="24296"/>
                  </a:lnTo>
                  <a:lnTo>
                    <a:pt x="774146" y="13571"/>
                  </a:lnTo>
                  <a:lnTo>
                    <a:pt x="733859" y="5973"/>
                  </a:lnTo>
                  <a:lnTo>
                    <a:pt x="692713" y="1462"/>
                  </a:lnTo>
                  <a:lnTo>
                    <a:pt x="650851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83626" y="2178125"/>
              <a:ext cx="1311910" cy="1151890"/>
            </a:xfrm>
            <a:custGeom>
              <a:avLst/>
              <a:gdLst/>
              <a:ahLst/>
              <a:cxnLst/>
              <a:rect l="l" t="t" r="r" b="b"/>
              <a:pathLst>
                <a:path w="1311909" h="1151889">
                  <a:moveTo>
                    <a:pt x="1029462" y="167564"/>
                  </a:moveTo>
                  <a:lnTo>
                    <a:pt x="990361" y="151259"/>
                  </a:lnTo>
                  <a:lnTo>
                    <a:pt x="950052" y="138413"/>
                  </a:lnTo>
                  <a:lnTo>
                    <a:pt x="908685" y="128972"/>
                  </a:lnTo>
                  <a:lnTo>
                    <a:pt x="866412" y="122881"/>
                  </a:lnTo>
                  <a:lnTo>
                    <a:pt x="823386" y="120086"/>
                  </a:lnTo>
                  <a:lnTo>
                    <a:pt x="779759" y="120533"/>
                  </a:lnTo>
                  <a:lnTo>
                    <a:pt x="735682" y="124168"/>
                  </a:lnTo>
                  <a:lnTo>
                    <a:pt x="691309" y="130937"/>
                  </a:lnTo>
                  <a:lnTo>
                    <a:pt x="646790" y="140785"/>
                  </a:lnTo>
                  <a:lnTo>
                    <a:pt x="602278" y="153660"/>
                  </a:lnTo>
                  <a:lnTo>
                    <a:pt x="557925" y="169505"/>
                  </a:lnTo>
                  <a:lnTo>
                    <a:pt x="513883" y="188268"/>
                  </a:lnTo>
                  <a:lnTo>
                    <a:pt x="470304" y="209894"/>
                  </a:lnTo>
                  <a:lnTo>
                    <a:pt x="427340" y="234329"/>
                  </a:lnTo>
                  <a:lnTo>
                    <a:pt x="385144" y="261518"/>
                  </a:lnTo>
                  <a:lnTo>
                    <a:pt x="343867" y="291409"/>
                  </a:lnTo>
                  <a:lnTo>
                    <a:pt x="303661" y="323946"/>
                  </a:lnTo>
                  <a:lnTo>
                    <a:pt x="264678" y="359075"/>
                  </a:lnTo>
                  <a:lnTo>
                    <a:pt x="227071" y="396743"/>
                  </a:lnTo>
                  <a:lnTo>
                    <a:pt x="190991" y="436894"/>
                  </a:lnTo>
                  <a:lnTo>
                    <a:pt x="156591" y="479476"/>
                  </a:lnTo>
                  <a:lnTo>
                    <a:pt x="0" y="359588"/>
                  </a:lnTo>
                  <a:lnTo>
                    <a:pt x="33929" y="317546"/>
                  </a:lnTo>
                  <a:lnTo>
                    <a:pt x="69424" y="277931"/>
                  </a:lnTo>
                  <a:lnTo>
                    <a:pt x="106341" y="240784"/>
                  </a:lnTo>
                  <a:lnTo>
                    <a:pt x="144539" y="206142"/>
                  </a:lnTo>
                  <a:lnTo>
                    <a:pt x="183874" y="174044"/>
                  </a:lnTo>
                  <a:lnTo>
                    <a:pt x="224204" y="144530"/>
                  </a:lnTo>
                  <a:lnTo>
                    <a:pt x="265386" y="117637"/>
                  </a:lnTo>
                  <a:lnTo>
                    <a:pt x="307278" y="93406"/>
                  </a:lnTo>
                  <a:lnTo>
                    <a:pt x="349737" y="71874"/>
                  </a:lnTo>
                  <a:lnTo>
                    <a:pt x="392621" y="53080"/>
                  </a:lnTo>
                  <a:lnTo>
                    <a:pt x="435786" y="37064"/>
                  </a:lnTo>
                  <a:lnTo>
                    <a:pt x="479091" y="23864"/>
                  </a:lnTo>
                  <a:lnTo>
                    <a:pt x="522393" y="13518"/>
                  </a:lnTo>
                  <a:lnTo>
                    <a:pt x="565548" y="6067"/>
                  </a:lnTo>
                  <a:lnTo>
                    <a:pt x="608415" y="1547"/>
                  </a:lnTo>
                  <a:lnTo>
                    <a:pt x="650851" y="0"/>
                  </a:lnTo>
                  <a:lnTo>
                    <a:pt x="692713" y="1462"/>
                  </a:lnTo>
                  <a:lnTo>
                    <a:pt x="733859" y="5973"/>
                  </a:lnTo>
                  <a:lnTo>
                    <a:pt x="774146" y="13571"/>
                  </a:lnTo>
                  <a:lnTo>
                    <a:pt x="813432" y="24296"/>
                  </a:lnTo>
                  <a:lnTo>
                    <a:pt x="851573" y="38187"/>
                  </a:lnTo>
                  <a:lnTo>
                    <a:pt x="888428" y="55282"/>
                  </a:lnTo>
                  <a:lnTo>
                    <a:pt x="923853" y="75619"/>
                  </a:lnTo>
                  <a:lnTo>
                    <a:pt x="957706" y="99238"/>
                  </a:lnTo>
                  <a:lnTo>
                    <a:pt x="1114298" y="219126"/>
                  </a:lnTo>
                  <a:lnTo>
                    <a:pt x="1147247" y="246878"/>
                  </a:lnTo>
                  <a:lnTo>
                    <a:pt x="1177260" y="277324"/>
                  </a:lnTo>
                  <a:lnTo>
                    <a:pt x="1204315" y="310294"/>
                  </a:lnTo>
                  <a:lnTo>
                    <a:pt x="1228391" y="345620"/>
                  </a:lnTo>
                  <a:lnTo>
                    <a:pt x="1249467" y="383132"/>
                  </a:lnTo>
                  <a:lnTo>
                    <a:pt x="1267521" y="422663"/>
                  </a:lnTo>
                  <a:lnTo>
                    <a:pt x="1282532" y="464042"/>
                  </a:lnTo>
                  <a:lnTo>
                    <a:pt x="1294479" y="507102"/>
                  </a:lnTo>
                  <a:lnTo>
                    <a:pt x="1303340" y="551673"/>
                  </a:lnTo>
                  <a:lnTo>
                    <a:pt x="1309095" y="597586"/>
                  </a:lnTo>
                  <a:lnTo>
                    <a:pt x="1311721" y="644673"/>
                  </a:lnTo>
                  <a:lnTo>
                    <a:pt x="1311197" y="692765"/>
                  </a:lnTo>
                  <a:lnTo>
                    <a:pt x="1307502" y="741693"/>
                  </a:lnTo>
                  <a:lnTo>
                    <a:pt x="1300615" y="791288"/>
                  </a:lnTo>
                  <a:lnTo>
                    <a:pt x="1290514" y="841381"/>
                  </a:lnTo>
                  <a:lnTo>
                    <a:pt x="1277179" y="891803"/>
                  </a:lnTo>
                  <a:lnTo>
                    <a:pt x="1260587" y="942385"/>
                  </a:lnTo>
                  <a:lnTo>
                    <a:pt x="1240717" y="992959"/>
                  </a:lnTo>
                  <a:lnTo>
                    <a:pt x="1217549" y="1043356"/>
                  </a:lnTo>
                  <a:lnTo>
                    <a:pt x="1295780" y="1103300"/>
                  </a:lnTo>
                  <a:lnTo>
                    <a:pt x="1034542" y="1151560"/>
                  </a:lnTo>
                  <a:lnTo>
                    <a:pt x="982599" y="863524"/>
                  </a:lnTo>
                  <a:lnTo>
                    <a:pt x="1060957" y="923468"/>
                  </a:lnTo>
                  <a:lnTo>
                    <a:pt x="1084126" y="873071"/>
                  </a:lnTo>
                  <a:lnTo>
                    <a:pt x="1103996" y="822497"/>
                  </a:lnTo>
                  <a:lnTo>
                    <a:pt x="1120588" y="771915"/>
                  </a:lnTo>
                  <a:lnTo>
                    <a:pt x="1133923" y="721493"/>
                  </a:lnTo>
                  <a:lnTo>
                    <a:pt x="1144024" y="671400"/>
                  </a:lnTo>
                  <a:lnTo>
                    <a:pt x="1150911" y="621805"/>
                  </a:lnTo>
                  <a:lnTo>
                    <a:pt x="1154606" y="572877"/>
                  </a:lnTo>
                  <a:lnTo>
                    <a:pt x="1155130" y="524785"/>
                  </a:lnTo>
                  <a:lnTo>
                    <a:pt x="1152504" y="477698"/>
                  </a:lnTo>
                  <a:lnTo>
                    <a:pt x="1146749" y="431785"/>
                  </a:lnTo>
                  <a:lnTo>
                    <a:pt x="1137888" y="387214"/>
                  </a:lnTo>
                  <a:lnTo>
                    <a:pt x="1125941" y="344154"/>
                  </a:lnTo>
                  <a:lnTo>
                    <a:pt x="1110930" y="302775"/>
                  </a:lnTo>
                  <a:lnTo>
                    <a:pt x="1092876" y="263244"/>
                  </a:lnTo>
                  <a:lnTo>
                    <a:pt x="1071800" y="225732"/>
                  </a:lnTo>
                  <a:lnTo>
                    <a:pt x="1047724" y="190406"/>
                  </a:lnTo>
                  <a:lnTo>
                    <a:pt x="1020669" y="157436"/>
                  </a:lnTo>
                  <a:lnTo>
                    <a:pt x="990656" y="126990"/>
                  </a:lnTo>
                  <a:lnTo>
                    <a:pt x="957706" y="99238"/>
                  </a:lnTo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110491" y="2145914"/>
            <a:ext cx="1511300" cy="1341755"/>
            <a:chOff x="2110491" y="2145914"/>
            <a:chExt cx="1511300" cy="1341755"/>
          </a:xfrm>
        </p:grpSpPr>
        <p:sp>
          <p:nvSpPr>
            <p:cNvPr id="8" name="object 8"/>
            <p:cNvSpPr/>
            <p:nvPr/>
          </p:nvSpPr>
          <p:spPr>
            <a:xfrm>
              <a:off x="2122896" y="2320289"/>
              <a:ext cx="426720" cy="1155065"/>
            </a:xfrm>
            <a:custGeom>
              <a:avLst/>
              <a:gdLst/>
              <a:ahLst/>
              <a:cxnLst/>
              <a:rect l="l" t="t" r="r" b="b"/>
              <a:pathLst>
                <a:path w="426719" h="1155064">
                  <a:moveTo>
                    <a:pt x="315249" y="0"/>
                  </a:moveTo>
                  <a:lnTo>
                    <a:pt x="278466" y="13293"/>
                  </a:lnTo>
                  <a:lnTo>
                    <a:pt x="243863" y="29506"/>
                  </a:lnTo>
                  <a:lnTo>
                    <a:pt x="181279" y="70258"/>
                  </a:lnTo>
                  <a:lnTo>
                    <a:pt x="127665" y="121379"/>
                  </a:lnTo>
                  <a:lnTo>
                    <a:pt x="83188" y="181995"/>
                  </a:lnTo>
                  <a:lnTo>
                    <a:pt x="64428" y="215590"/>
                  </a:lnTo>
                  <a:lnTo>
                    <a:pt x="48015" y="251231"/>
                  </a:lnTo>
                  <a:lnTo>
                    <a:pt x="33970" y="288807"/>
                  </a:lnTo>
                  <a:lnTo>
                    <a:pt x="22314" y="328211"/>
                  </a:lnTo>
                  <a:lnTo>
                    <a:pt x="13068" y="369331"/>
                  </a:lnTo>
                  <a:lnTo>
                    <a:pt x="6253" y="412060"/>
                  </a:lnTo>
                  <a:lnTo>
                    <a:pt x="1890" y="456287"/>
                  </a:lnTo>
                  <a:lnTo>
                    <a:pt x="0" y="501904"/>
                  </a:lnTo>
                  <a:lnTo>
                    <a:pt x="603" y="548800"/>
                  </a:lnTo>
                  <a:lnTo>
                    <a:pt x="3720" y="596867"/>
                  </a:lnTo>
                  <a:lnTo>
                    <a:pt x="9374" y="645995"/>
                  </a:lnTo>
                  <a:lnTo>
                    <a:pt x="17583" y="696075"/>
                  </a:lnTo>
                  <a:lnTo>
                    <a:pt x="28371" y="746996"/>
                  </a:lnTo>
                  <a:lnTo>
                    <a:pt x="41756" y="798651"/>
                  </a:lnTo>
                  <a:lnTo>
                    <a:pt x="57761" y="850929"/>
                  </a:lnTo>
                  <a:lnTo>
                    <a:pt x="76406" y="903722"/>
                  </a:lnTo>
                  <a:lnTo>
                    <a:pt x="97713" y="956919"/>
                  </a:lnTo>
                  <a:lnTo>
                    <a:pt x="121701" y="1010412"/>
                  </a:lnTo>
                  <a:lnTo>
                    <a:pt x="20228" y="1080515"/>
                  </a:lnTo>
                  <a:lnTo>
                    <a:pt x="346999" y="1154557"/>
                  </a:lnTo>
                  <a:lnTo>
                    <a:pt x="426120" y="799973"/>
                  </a:lnTo>
                  <a:lnTo>
                    <a:pt x="324647" y="870076"/>
                  </a:lnTo>
                  <a:lnTo>
                    <a:pt x="300852" y="817020"/>
                  </a:lnTo>
                  <a:lnTo>
                    <a:pt x="279640" y="764055"/>
                  </a:lnTo>
                  <a:lnTo>
                    <a:pt x="261011" y="711306"/>
                  </a:lnTo>
                  <a:lnTo>
                    <a:pt x="244968" y="658901"/>
                  </a:lnTo>
                  <a:lnTo>
                    <a:pt x="231510" y="606966"/>
                  </a:lnTo>
                  <a:lnTo>
                    <a:pt x="220639" y="555626"/>
                  </a:lnTo>
                  <a:lnTo>
                    <a:pt x="212357" y="505010"/>
                  </a:lnTo>
                  <a:lnTo>
                    <a:pt x="206663" y="455242"/>
                  </a:lnTo>
                  <a:lnTo>
                    <a:pt x="203561" y="406451"/>
                  </a:lnTo>
                  <a:lnTo>
                    <a:pt x="203049" y="358761"/>
                  </a:lnTo>
                  <a:lnTo>
                    <a:pt x="205131" y="312299"/>
                  </a:lnTo>
                  <a:lnTo>
                    <a:pt x="209806" y="267192"/>
                  </a:lnTo>
                  <a:lnTo>
                    <a:pt x="217076" y="223567"/>
                  </a:lnTo>
                  <a:lnTo>
                    <a:pt x="226941" y="181549"/>
                  </a:lnTo>
                  <a:lnTo>
                    <a:pt x="239404" y="141265"/>
                  </a:lnTo>
                  <a:lnTo>
                    <a:pt x="254466" y="102842"/>
                  </a:lnTo>
                  <a:lnTo>
                    <a:pt x="272126" y="66406"/>
                  </a:lnTo>
                  <a:lnTo>
                    <a:pt x="292387" y="32083"/>
                  </a:lnTo>
                  <a:lnTo>
                    <a:pt x="31524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25751" y="2158614"/>
              <a:ext cx="1283335" cy="669290"/>
            </a:xfrm>
            <a:custGeom>
              <a:avLst/>
              <a:gdLst/>
              <a:ahLst/>
              <a:cxnLst/>
              <a:rect l="l" t="t" r="r" b="b"/>
              <a:pathLst>
                <a:path w="1283335" h="669289">
                  <a:moveTo>
                    <a:pt x="448901" y="0"/>
                  </a:moveTo>
                  <a:lnTo>
                    <a:pt x="410556" y="2176"/>
                  </a:lnTo>
                  <a:lnTo>
                    <a:pt x="336669" y="15015"/>
                  </a:lnTo>
                  <a:lnTo>
                    <a:pt x="267196" y="39450"/>
                  </a:lnTo>
                  <a:lnTo>
                    <a:pt x="202946" y="75822"/>
                  </a:lnTo>
                  <a:lnTo>
                    <a:pt x="0" y="216157"/>
                  </a:lnTo>
                  <a:lnTo>
                    <a:pt x="31434" y="196458"/>
                  </a:lnTo>
                  <a:lnTo>
                    <a:pt x="64273" y="179785"/>
                  </a:lnTo>
                  <a:lnTo>
                    <a:pt x="133763" y="155350"/>
                  </a:lnTo>
                  <a:lnTo>
                    <a:pt x="207660" y="142510"/>
                  </a:lnTo>
                  <a:lnTo>
                    <a:pt x="246008" y="140333"/>
                  </a:lnTo>
                  <a:lnTo>
                    <a:pt x="285155" y="140926"/>
                  </a:lnTo>
                  <a:lnTo>
                    <a:pt x="324998" y="144248"/>
                  </a:lnTo>
                  <a:lnTo>
                    <a:pt x="365438" y="150257"/>
                  </a:lnTo>
                  <a:lnTo>
                    <a:pt x="406372" y="158908"/>
                  </a:lnTo>
                  <a:lnTo>
                    <a:pt x="447699" y="170161"/>
                  </a:lnTo>
                  <a:lnTo>
                    <a:pt x="489319" y="183972"/>
                  </a:lnTo>
                  <a:lnTo>
                    <a:pt x="531129" y="200298"/>
                  </a:lnTo>
                  <a:lnTo>
                    <a:pt x="573030" y="219098"/>
                  </a:lnTo>
                  <a:lnTo>
                    <a:pt x="614919" y="240328"/>
                  </a:lnTo>
                  <a:lnTo>
                    <a:pt x="656696" y="263946"/>
                  </a:lnTo>
                  <a:lnTo>
                    <a:pt x="698260" y="289910"/>
                  </a:lnTo>
                  <a:lnTo>
                    <a:pt x="739508" y="318176"/>
                  </a:lnTo>
                  <a:lnTo>
                    <a:pt x="780340" y="348702"/>
                  </a:lnTo>
                  <a:lnTo>
                    <a:pt x="820656" y="381446"/>
                  </a:lnTo>
                  <a:lnTo>
                    <a:pt x="860352" y="416365"/>
                  </a:lnTo>
                  <a:lnTo>
                    <a:pt x="899330" y="453416"/>
                  </a:lnTo>
                  <a:lnTo>
                    <a:pt x="937486" y="492557"/>
                  </a:lnTo>
                  <a:lnTo>
                    <a:pt x="974721" y="533745"/>
                  </a:lnTo>
                  <a:lnTo>
                    <a:pt x="1010932" y="576938"/>
                  </a:lnTo>
                  <a:lnTo>
                    <a:pt x="1046019" y="622092"/>
                  </a:lnTo>
                  <a:lnTo>
                    <a:pt x="1079881" y="669166"/>
                  </a:lnTo>
                  <a:lnTo>
                    <a:pt x="1282827" y="528958"/>
                  </a:lnTo>
                  <a:lnTo>
                    <a:pt x="1248965" y="481871"/>
                  </a:lnTo>
                  <a:lnTo>
                    <a:pt x="1213876" y="436704"/>
                  </a:lnTo>
                  <a:lnTo>
                    <a:pt x="1177663" y="393500"/>
                  </a:lnTo>
                  <a:lnTo>
                    <a:pt x="1140425" y="352302"/>
                  </a:lnTo>
                  <a:lnTo>
                    <a:pt x="1102266" y="313151"/>
                  </a:lnTo>
                  <a:lnTo>
                    <a:pt x="1063285" y="276091"/>
                  </a:lnTo>
                  <a:lnTo>
                    <a:pt x="1023584" y="241165"/>
                  </a:lnTo>
                  <a:lnTo>
                    <a:pt x="983264" y="208413"/>
                  </a:lnTo>
                  <a:lnTo>
                    <a:pt x="942427" y="177881"/>
                  </a:lnTo>
                  <a:lnTo>
                    <a:pt x="901174" y="149608"/>
                  </a:lnTo>
                  <a:lnTo>
                    <a:pt x="859607" y="123640"/>
                  </a:lnTo>
                  <a:lnTo>
                    <a:pt x="817825" y="100017"/>
                  </a:lnTo>
                  <a:lnTo>
                    <a:pt x="775932" y="78783"/>
                  </a:lnTo>
                  <a:lnTo>
                    <a:pt x="734028" y="59979"/>
                  </a:lnTo>
                  <a:lnTo>
                    <a:pt x="692214" y="43649"/>
                  </a:lnTo>
                  <a:lnTo>
                    <a:pt x="650592" y="29836"/>
                  </a:lnTo>
                  <a:lnTo>
                    <a:pt x="609262" y="18581"/>
                  </a:lnTo>
                  <a:lnTo>
                    <a:pt x="568327" y="9927"/>
                  </a:lnTo>
                  <a:lnTo>
                    <a:pt x="527888" y="3918"/>
                  </a:lnTo>
                  <a:lnTo>
                    <a:pt x="488045" y="594"/>
                  </a:lnTo>
                  <a:lnTo>
                    <a:pt x="448901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23191" y="2158614"/>
              <a:ext cx="1485900" cy="1316355"/>
            </a:xfrm>
            <a:custGeom>
              <a:avLst/>
              <a:gdLst/>
              <a:ahLst/>
              <a:cxnLst/>
              <a:rect l="l" t="t" r="r" b="b"/>
              <a:pathLst>
                <a:path w="1485900" h="1316354">
                  <a:moveTo>
                    <a:pt x="314954" y="161674"/>
                  </a:moveTo>
                  <a:lnTo>
                    <a:pt x="292092" y="193758"/>
                  </a:lnTo>
                  <a:lnTo>
                    <a:pt x="271834" y="228081"/>
                  </a:lnTo>
                  <a:lnTo>
                    <a:pt x="254178" y="264517"/>
                  </a:lnTo>
                  <a:lnTo>
                    <a:pt x="239122" y="302940"/>
                  </a:lnTo>
                  <a:lnTo>
                    <a:pt x="226666" y="343224"/>
                  </a:lnTo>
                  <a:lnTo>
                    <a:pt x="216806" y="385242"/>
                  </a:lnTo>
                  <a:lnTo>
                    <a:pt x="209543" y="428867"/>
                  </a:lnTo>
                  <a:lnTo>
                    <a:pt x="204874" y="473974"/>
                  </a:lnTo>
                  <a:lnTo>
                    <a:pt x="202799" y="520436"/>
                  </a:lnTo>
                  <a:lnTo>
                    <a:pt x="203315" y="568126"/>
                  </a:lnTo>
                  <a:lnTo>
                    <a:pt x="206422" y="616917"/>
                  </a:lnTo>
                  <a:lnTo>
                    <a:pt x="212117" y="666685"/>
                  </a:lnTo>
                  <a:lnTo>
                    <a:pt x="220400" y="717301"/>
                  </a:lnTo>
                  <a:lnTo>
                    <a:pt x="231269" y="768640"/>
                  </a:lnTo>
                  <a:lnTo>
                    <a:pt x="244722" y="820576"/>
                  </a:lnTo>
                  <a:lnTo>
                    <a:pt x="260759" y="872981"/>
                  </a:lnTo>
                  <a:lnTo>
                    <a:pt x="279377" y="925730"/>
                  </a:lnTo>
                  <a:lnTo>
                    <a:pt x="300575" y="978695"/>
                  </a:lnTo>
                  <a:lnTo>
                    <a:pt x="324352" y="1031751"/>
                  </a:lnTo>
                  <a:lnTo>
                    <a:pt x="425825" y="961647"/>
                  </a:lnTo>
                  <a:lnTo>
                    <a:pt x="346704" y="1316231"/>
                  </a:lnTo>
                  <a:lnTo>
                    <a:pt x="19933" y="1242190"/>
                  </a:lnTo>
                  <a:lnTo>
                    <a:pt x="121406" y="1172086"/>
                  </a:lnTo>
                  <a:lnTo>
                    <a:pt x="97062" y="1117697"/>
                  </a:lnTo>
                  <a:lnTo>
                    <a:pt x="75458" y="1063509"/>
                  </a:lnTo>
                  <a:lnTo>
                    <a:pt x="56583" y="1009649"/>
                  </a:lnTo>
                  <a:lnTo>
                    <a:pt x="40427" y="956242"/>
                  </a:lnTo>
                  <a:lnTo>
                    <a:pt x="26980" y="903415"/>
                  </a:lnTo>
                  <a:lnTo>
                    <a:pt x="16230" y="851293"/>
                  </a:lnTo>
                  <a:lnTo>
                    <a:pt x="8168" y="800004"/>
                  </a:lnTo>
                  <a:lnTo>
                    <a:pt x="2782" y="749672"/>
                  </a:lnTo>
                  <a:lnTo>
                    <a:pt x="63" y="700423"/>
                  </a:lnTo>
                  <a:lnTo>
                    <a:pt x="0" y="652385"/>
                  </a:lnTo>
                  <a:lnTo>
                    <a:pt x="2581" y="605682"/>
                  </a:lnTo>
                  <a:lnTo>
                    <a:pt x="7798" y="560441"/>
                  </a:lnTo>
                  <a:lnTo>
                    <a:pt x="15639" y="516788"/>
                  </a:lnTo>
                  <a:lnTo>
                    <a:pt x="26093" y="474849"/>
                  </a:lnTo>
                  <a:lnTo>
                    <a:pt x="39151" y="434750"/>
                  </a:lnTo>
                  <a:lnTo>
                    <a:pt x="54801" y="396617"/>
                  </a:lnTo>
                  <a:lnTo>
                    <a:pt x="73033" y="360575"/>
                  </a:lnTo>
                  <a:lnTo>
                    <a:pt x="93837" y="326752"/>
                  </a:lnTo>
                  <a:lnTo>
                    <a:pt x="117202" y="295272"/>
                  </a:lnTo>
                  <a:lnTo>
                    <a:pt x="143118" y="266263"/>
                  </a:lnTo>
                  <a:lnTo>
                    <a:pt x="171573" y="239849"/>
                  </a:lnTo>
                  <a:lnTo>
                    <a:pt x="202559" y="216157"/>
                  </a:lnTo>
                  <a:lnTo>
                    <a:pt x="405505" y="75822"/>
                  </a:lnTo>
                  <a:lnTo>
                    <a:pt x="469755" y="39450"/>
                  </a:lnTo>
                  <a:lnTo>
                    <a:pt x="539228" y="15015"/>
                  </a:lnTo>
                  <a:lnTo>
                    <a:pt x="613115" y="2176"/>
                  </a:lnTo>
                  <a:lnTo>
                    <a:pt x="651460" y="0"/>
                  </a:lnTo>
                  <a:lnTo>
                    <a:pt x="690604" y="594"/>
                  </a:lnTo>
                  <a:lnTo>
                    <a:pt x="730447" y="3918"/>
                  </a:lnTo>
                  <a:lnTo>
                    <a:pt x="770887" y="9927"/>
                  </a:lnTo>
                  <a:lnTo>
                    <a:pt x="811822" y="18581"/>
                  </a:lnTo>
                  <a:lnTo>
                    <a:pt x="853151" y="29836"/>
                  </a:lnTo>
                  <a:lnTo>
                    <a:pt x="894773" y="43649"/>
                  </a:lnTo>
                  <a:lnTo>
                    <a:pt x="936587" y="59979"/>
                  </a:lnTo>
                  <a:lnTo>
                    <a:pt x="978491" y="78783"/>
                  </a:lnTo>
                  <a:lnTo>
                    <a:pt x="1020385" y="100017"/>
                  </a:lnTo>
                  <a:lnTo>
                    <a:pt x="1062166" y="123640"/>
                  </a:lnTo>
                  <a:lnTo>
                    <a:pt x="1103734" y="149608"/>
                  </a:lnTo>
                  <a:lnTo>
                    <a:pt x="1144987" y="177881"/>
                  </a:lnTo>
                  <a:lnTo>
                    <a:pt x="1185823" y="208413"/>
                  </a:lnTo>
                  <a:lnTo>
                    <a:pt x="1226143" y="241165"/>
                  </a:lnTo>
                  <a:lnTo>
                    <a:pt x="1265844" y="276091"/>
                  </a:lnTo>
                  <a:lnTo>
                    <a:pt x="1304825" y="313151"/>
                  </a:lnTo>
                  <a:lnTo>
                    <a:pt x="1342985" y="352302"/>
                  </a:lnTo>
                  <a:lnTo>
                    <a:pt x="1380222" y="393500"/>
                  </a:lnTo>
                  <a:lnTo>
                    <a:pt x="1416435" y="436704"/>
                  </a:lnTo>
                  <a:lnTo>
                    <a:pt x="1451524" y="481871"/>
                  </a:lnTo>
                  <a:lnTo>
                    <a:pt x="1485386" y="528958"/>
                  </a:lnTo>
                  <a:lnTo>
                    <a:pt x="1282440" y="669166"/>
                  </a:lnTo>
                  <a:lnTo>
                    <a:pt x="1248578" y="622092"/>
                  </a:lnTo>
                  <a:lnTo>
                    <a:pt x="1213491" y="576938"/>
                  </a:lnTo>
                  <a:lnTo>
                    <a:pt x="1177280" y="533745"/>
                  </a:lnTo>
                  <a:lnTo>
                    <a:pt x="1140045" y="492557"/>
                  </a:lnTo>
                  <a:lnTo>
                    <a:pt x="1101889" y="453416"/>
                  </a:lnTo>
                  <a:lnTo>
                    <a:pt x="1062912" y="416365"/>
                  </a:lnTo>
                  <a:lnTo>
                    <a:pt x="1023215" y="381446"/>
                  </a:lnTo>
                  <a:lnTo>
                    <a:pt x="982900" y="348702"/>
                  </a:lnTo>
                  <a:lnTo>
                    <a:pt x="942067" y="318176"/>
                  </a:lnTo>
                  <a:lnTo>
                    <a:pt x="900819" y="289910"/>
                  </a:lnTo>
                  <a:lnTo>
                    <a:pt x="859256" y="263946"/>
                  </a:lnTo>
                  <a:lnTo>
                    <a:pt x="817479" y="240328"/>
                  </a:lnTo>
                  <a:lnTo>
                    <a:pt x="775589" y="219098"/>
                  </a:lnTo>
                  <a:lnTo>
                    <a:pt x="733689" y="200298"/>
                  </a:lnTo>
                  <a:lnTo>
                    <a:pt x="691878" y="183972"/>
                  </a:lnTo>
                  <a:lnTo>
                    <a:pt x="650258" y="170161"/>
                  </a:lnTo>
                  <a:lnTo>
                    <a:pt x="608931" y="158908"/>
                  </a:lnTo>
                  <a:lnTo>
                    <a:pt x="567997" y="150257"/>
                  </a:lnTo>
                  <a:lnTo>
                    <a:pt x="527557" y="144248"/>
                  </a:lnTo>
                  <a:lnTo>
                    <a:pt x="487714" y="140926"/>
                  </a:lnTo>
                  <a:lnTo>
                    <a:pt x="448568" y="140333"/>
                  </a:lnTo>
                  <a:lnTo>
                    <a:pt x="410219" y="142510"/>
                  </a:lnTo>
                  <a:lnTo>
                    <a:pt x="336322" y="155350"/>
                  </a:lnTo>
                  <a:lnTo>
                    <a:pt x="266832" y="179785"/>
                  </a:lnTo>
                  <a:lnTo>
                    <a:pt x="233993" y="196458"/>
                  </a:lnTo>
                  <a:lnTo>
                    <a:pt x="202559" y="216157"/>
                  </a:lnTo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183880" y="3566159"/>
            <a:ext cx="3571240" cy="1667510"/>
          </a:xfrm>
          <a:custGeom>
            <a:avLst/>
            <a:gdLst/>
            <a:ahLst/>
            <a:cxnLst/>
            <a:rect l="l" t="t" r="r" b="b"/>
            <a:pathLst>
              <a:path w="3571240" h="1667510">
                <a:moveTo>
                  <a:pt x="3570731" y="0"/>
                </a:moveTo>
                <a:lnTo>
                  <a:pt x="0" y="0"/>
                </a:lnTo>
                <a:lnTo>
                  <a:pt x="0" y="1667255"/>
                </a:lnTo>
                <a:lnTo>
                  <a:pt x="3570731" y="1667255"/>
                </a:lnTo>
                <a:lnTo>
                  <a:pt x="3570731" y="0"/>
                </a:lnTo>
                <a:close/>
              </a:path>
            </a:pathLst>
          </a:custGeom>
          <a:solidFill>
            <a:srgbClr val="EAF0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06181" y="3525392"/>
            <a:ext cx="3327400" cy="1831339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indent="-635" algn="ctr">
              <a:lnSpc>
                <a:spcPct val="90000"/>
              </a:lnSpc>
              <a:spcBef>
                <a:spcPts val="484"/>
              </a:spcBef>
            </a:pPr>
            <a:r>
              <a:rPr sz="3200" dirty="0">
                <a:latin typeface="Arial Black"/>
                <a:cs typeface="Arial Black"/>
              </a:rPr>
              <a:t>Membantu  menggerakkan  </a:t>
            </a:r>
            <a:r>
              <a:rPr sz="3200" spc="-5" dirty="0">
                <a:latin typeface="Arial Black"/>
                <a:cs typeface="Arial Black"/>
              </a:rPr>
              <a:t>Program  </a:t>
            </a:r>
            <a:r>
              <a:rPr sz="3200" dirty="0">
                <a:latin typeface="Arial Black"/>
                <a:cs typeface="Arial Black"/>
              </a:rPr>
              <a:t>NILAM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852" y="3566159"/>
            <a:ext cx="3249295" cy="2082164"/>
          </a:xfrm>
          <a:prstGeom prst="rect">
            <a:avLst/>
          </a:prstGeom>
          <a:solidFill>
            <a:srgbClr val="EAF0DD"/>
          </a:solidFill>
        </p:spPr>
        <p:txBody>
          <a:bodyPr vert="horz" wrap="square" lIns="0" tIns="20955" rIns="0" bIns="0" rtlCol="0">
            <a:spAutoFit/>
          </a:bodyPr>
          <a:lstStyle/>
          <a:p>
            <a:pPr marL="164465" marR="159385" algn="ctr">
              <a:lnSpc>
                <a:spcPct val="100000"/>
              </a:lnSpc>
              <a:spcBef>
                <a:spcPts val="165"/>
              </a:spcBef>
            </a:pPr>
            <a:r>
              <a:rPr sz="3200" dirty="0">
                <a:latin typeface="Arial Black"/>
                <a:cs typeface="Arial Black"/>
              </a:rPr>
              <a:t>Bekerjasama  </a:t>
            </a:r>
            <a:r>
              <a:rPr sz="3200" spc="-5" dirty="0">
                <a:latin typeface="Arial Black"/>
                <a:cs typeface="Arial Black"/>
              </a:rPr>
              <a:t>dengan  </a:t>
            </a:r>
            <a:r>
              <a:rPr sz="3200" dirty="0">
                <a:latin typeface="Arial Black"/>
                <a:cs typeface="Arial Black"/>
              </a:rPr>
              <a:t>pihak  sekolah</a:t>
            </a:r>
            <a:endParaRPr sz="3200">
              <a:latin typeface="Arial Black"/>
              <a:cs typeface="Arial Blac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58467" y="524230"/>
            <a:ext cx="9220200" cy="832485"/>
            <a:chOff x="1458467" y="524230"/>
            <a:chExt cx="9220200" cy="832485"/>
          </a:xfrm>
        </p:grpSpPr>
        <p:sp>
          <p:nvSpPr>
            <p:cNvPr id="15" name="object 15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03775" y="528827"/>
              <a:ext cx="3529583" cy="8275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70"/>
              </a:spcBef>
            </a:pPr>
            <a:r>
              <a:rPr sz="2800" spc="-10" dirty="0"/>
              <a:t>PERANAN</a:t>
            </a:r>
            <a:r>
              <a:rPr sz="2800" spc="30" dirty="0"/>
              <a:t> </a:t>
            </a:r>
            <a:r>
              <a:rPr sz="2800" spc="-10" dirty="0"/>
              <a:t>PIBG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5896" y="1873377"/>
            <a:ext cx="8701405" cy="401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Noto Sans Symbols"/>
              <a:buChar char="✓"/>
              <a:tabLst>
                <a:tab pos="355600" algn="l"/>
              </a:tabLst>
            </a:pPr>
            <a:r>
              <a:rPr sz="2400" spc="-5" dirty="0">
                <a:latin typeface="Arial Black"/>
                <a:cs typeface="Arial Black"/>
              </a:rPr>
              <a:t>Menggalakkan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murid</a:t>
            </a:r>
            <a:endParaRPr sz="2400">
              <a:latin typeface="Arial Black"/>
              <a:cs typeface="Arial Black"/>
            </a:endParaRPr>
          </a:p>
          <a:p>
            <a:pPr marL="1381760" lvl="1" indent="-343535">
              <a:lnSpc>
                <a:spcPct val="100000"/>
              </a:lnSpc>
              <a:spcBef>
                <a:spcPts val="2645"/>
              </a:spcBef>
              <a:buFont typeface="Noto Sans Symbols"/>
              <a:buChar char="✓"/>
              <a:tabLst>
                <a:tab pos="1382395" algn="l"/>
              </a:tabLst>
            </a:pPr>
            <a:r>
              <a:rPr sz="2400" spc="-5" dirty="0">
                <a:latin typeface="Arial Black"/>
                <a:cs typeface="Arial Black"/>
              </a:rPr>
              <a:t>Menyemak dan</a:t>
            </a:r>
            <a:r>
              <a:rPr sz="2400" spc="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mengesah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Arial Black"/>
              <a:cs typeface="Arial Black"/>
            </a:endParaRPr>
          </a:p>
          <a:p>
            <a:pPr marL="525145" marR="2482215" indent="-525145">
              <a:lnSpc>
                <a:spcPct val="100000"/>
              </a:lnSpc>
              <a:buFont typeface="Noto Sans Symbols"/>
              <a:buChar char="✓"/>
              <a:tabLst>
                <a:tab pos="525145" algn="l"/>
              </a:tabLst>
            </a:pPr>
            <a:r>
              <a:rPr sz="2400" spc="-5" dirty="0">
                <a:latin typeface="Arial Black"/>
                <a:cs typeface="Arial Black"/>
              </a:rPr>
              <a:t>Membimbing </a:t>
            </a:r>
            <a:r>
              <a:rPr sz="2400" dirty="0">
                <a:latin typeface="Arial Black"/>
                <a:cs typeface="Arial Black"/>
              </a:rPr>
              <a:t>murid</a:t>
            </a:r>
            <a:r>
              <a:rPr sz="2400" spc="-4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melaksanakan  </a:t>
            </a:r>
            <a:r>
              <a:rPr sz="2400" dirty="0">
                <a:latin typeface="Arial Black"/>
                <a:cs typeface="Arial Black"/>
              </a:rPr>
              <a:t>aktiviti-aktiviti</a:t>
            </a:r>
            <a:r>
              <a:rPr sz="2400" spc="-3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pembacaan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Noto Sans Symbols"/>
              <a:buChar char="✓"/>
            </a:pPr>
            <a:endParaRPr sz="4400">
              <a:latin typeface="Arial Black"/>
              <a:cs typeface="Arial Black"/>
            </a:endParaRPr>
          </a:p>
          <a:p>
            <a:pPr marL="1410970" marR="5080" lvl="1" indent="-833755">
              <a:lnSpc>
                <a:spcPct val="100000"/>
              </a:lnSpc>
              <a:buFont typeface="Noto Sans Symbols"/>
              <a:buChar char="✓"/>
              <a:tabLst>
                <a:tab pos="920750" algn="l"/>
              </a:tabLst>
            </a:pPr>
            <a:r>
              <a:rPr sz="2400" spc="-5" dirty="0">
                <a:latin typeface="Arial Black"/>
                <a:cs typeface="Arial Black"/>
              </a:rPr>
              <a:t>Memantau dan menggalakkan </a:t>
            </a:r>
            <a:r>
              <a:rPr sz="2400" dirty="0">
                <a:latin typeface="Arial Black"/>
                <a:cs typeface="Arial Black"/>
              </a:rPr>
              <a:t>murid </a:t>
            </a:r>
            <a:r>
              <a:rPr sz="2400" spc="-5" dirty="0">
                <a:latin typeface="Arial Black"/>
                <a:cs typeface="Arial Black"/>
              </a:rPr>
              <a:t>membaca  bahan bacaan yang sesuai dengan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tahap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20940" y="1444751"/>
            <a:ext cx="3115055" cy="3675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58467" y="524230"/>
            <a:ext cx="9220200" cy="789940"/>
            <a:chOff x="1458467" y="524230"/>
            <a:chExt cx="9220200" cy="789940"/>
          </a:xfrm>
        </p:grpSpPr>
        <p:sp>
          <p:nvSpPr>
            <p:cNvPr id="5" name="object 5"/>
            <p:cNvSpPr/>
            <p:nvPr/>
          </p:nvSpPr>
          <p:spPr>
            <a:xfrm>
              <a:off x="1458467" y="524230"/>
              <a:ext cx="9220200" cy="7315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69135" y="560819"/>
              <a:ext cx="9198864" cy="7528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5711" y="551687"/>
              <a:ext cx="9130284" cy="6416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5711" y="551687"/>
            <a:ext cx="9130665" cy="641985"/>
          </a:xfrm>
          <a:prstGeom prst="rect">
            <a:avLst/>
          </a:prstGeom>
          <a:ln w="9144">
            <a:solidFill>
              <a:srgbClr val="7B5F9F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875"/>
              </a:spcBef>
            </a:pPr>
            <a:r>
              <a:rPr sz="2500" spc="10" dirty="0"/>
              <a:t>PERANAN </a:t>
            </a:r>
            <a:r>
              <a:rPr sz="2500" spc="15" dirty="0"/>
              <a:t>GURU </a:t>
            </a:r>
            <a:r>
              <a:rPr sz="2500" spc="10" dirty="0"/>
              <a:t>MATA PELAJARAN/GURU</a:t>
            </a:r>
            <a:r>
              <a:rPr sz="2500" dirty="0"/>
              <a:t> </a:t>
            </a:r>
            <a:r>
              <a:rPr sz="2500" spc="15" dirty="0"/>
              <a:t>KELAS</a:t>
            </a:r>
            <a:endParaRPr sz="2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10661" y="2472689"/>
            <a:ext cx="4585970" cy="585470"/>
          </a:xfrm>
          <a:custGeom>
            <a:avLst/>
            <a:gdLst/>
            <a:ahLst/>
            <a:cxnLst/>
            <a:rect l="l" t="t" r="r" b="b"/>
            <a:pathLst>
              <a:path w="4585970" h="585469">
                <a:moveTo>
                  <a:pt x="0" y="585215"/>
                </a:moveTo>
                <a:lnTo>
                  <a:pt x="4585716" y="585215"/>
                </a:lnTo>
                <a:lnTo>
                  <a:pt x="4585716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89275" y="5225541"/>
            <a:ext cx="1990089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Disahkan</a:t>
            </a:r>
            <a:r>
              <a:rPr sz="20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oleh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sz="2000" dirty="0">
                <a:latin typeface="Arial Black"/>
                <a:cs typeface="Arial Black"/>
              </a:rPr>
              <a:t>Guru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59279" y="4384547"/>
            <a:ext cx="908685" cy="1471295"/>
            <a:chOff x="1859279" y="4384547"/>
            <a:chExt cx="908685" cy="1471295"/>
          </a:xfrm>
        </p:grpSpPr>
        <p:sp>
          <p:nvSpPr>
            <p:cNvPr id="5" name="object 5"/>
            <p:cNvSpPr/>
            <p:nvPr/>
          </p:nvSpPr>
          <p:spPr>
            <a:xfrm>
              <a:off x="1872233" y="4963540"/>
              <a:ext cx="882650" cy="879475"/>
            </a:xfrm>
            <a:custGeom>
              <a:avLst/>
              <a:gdLst/>
              <a:ahLst/>
              <a:cxnLst/>
              <a:rect l="l" t="t" r="r" b="b"/>
              <a:pathLst>
                <a:path w="882650" h="879475">
                  <a:moveTo>
                    <a:pt x="0" y="0"/>
                  </a:moveTo>
                  <a:lnTo>
                    <a:pt x="0" y="220598"/>
                  </a:lnTo>
                  <a:lnTo>
                    <a:pt x="2021" y="259065"/>
                  </a:lnTo>
                  <a:lnTo>
                    <a:pt x="8010" y="296944"/>
                  </a:lnTo>
                  <a:lnTo>
                    <a:pt x="17848" y="334139"/>
                  </a:lnTo>
                  <a:lnTo>
                    <a:pt x="31421" y="370554"/>
                  </a:lnTo>
                  <a:lnTo>
                    <a:pt x="48613" y="406092"/>
                  </a:lnTo>
                  <a:lnTo>
                    <a:pt x="69306" y="440659"/>
                  </a:lnTo>
                  <a:lnTo>
                    <a:pt x="93387" y="474157"/>
                  </a:lnTo>
                  <a:lnTo>
                    <a:pt x="120737" y="506492"/>
                  </a:lnTo>
                  <a:lnTo>
                    <a:pt x="151242" y="537565"/>
                  </a:lnTo>
                  <a:lnTo>
                    <a:pt x="184785" y="567283"/>
                  </a:lnTo>
                  <a:lnTo>
                    <a:pt x="221250" y="595548"/>
                  </a:lnTo>
                  <a:lnTo>
                    <a:pt x="260521" y="622265"/>
                  </a:lnTo>
                  <a:lnTo>
                    <a:pt x="302483" y="647338"/>
                  </a:lnTo>
                  <a:lnTo>
                    <a:pt x="347019" y="670669"/>
                  </a:lnTo>
                  <a:lnTo>
                    <a:pt x="394013" y="692165"/>
                  </a:lnTo>
                  <a:lnTo>
                    <a:pt x="443349" y="711727"/>
                  </a:lnTo>
                  <a:lnTo>
                    <a:pt x="494912" y="729261"/>
                  </a:lnTo>
                  <a:lnTo>
                    <a:pt x="548585" y="744670"/>
                  </a:lnTo>
                  <a:lnTo>
                    <a:pt x="604251" y="757859"/>
                  </a:lnTo>
                  <a:lnTo>
                    <a:pt x="661797" y="768730"/>
                  </a:lnTo>
                  <a:lnTo>
                    <a:pt x="661797" y="879030"/>
                  </a:lnTo>
                  <a:lnTo>
                    <a:pt x="882396" y="676401"/>
                  </a:lnTo>
                  <a:lnTo>
                    <a:pt x="661797" y="437768"/>
                  </a:lnTo>
                  <a:lnTo>
                    <a:pt x="661797" y="548131"/>
                  </a:lnTo>
                  <a:lnTo>
                    <a:pt x="604251" y="537263"/>
                  </a:lnTo>
                  <a:lnTo>
                    <a:pt x="548585" y="524078"/>
                  </a:lnTo>
                  <a:lnTo>
                    <a:pt x="494912" y="508670"/>
                  </a:lnTo>
                  <a:lnTo>
                    <a:pt x="443349" y="491138"/>
                  </a:lnTo>
                  <a:lnTo>
                    <a:pt x="394013" y="471576"/>
                  </a:lnTo>
                  <a:lnTo>
                    <a:pt x="347019" y="450082"/>
                  </a:lnTo>
                  <a:lnTo>
                    <a:pt x="302483" y="426750"/>
                  </a:lnTo>
                  <a:lnTo>
                    <a:pt x="260521" y="401677"/>
                  </a:lnTo>
                  <a:lnTo>
                    <a:pt x="221250" y="374960"/>
                  </a:lnTo>
                  <a:lnTo>
                    <a:pt x="184785" y="346694"/>
                  </a:lnTo>
                  <a:lnTo>
                    <a:pt x="151242" y="316975"/>
                  </a:lnTo>
                  <a:lnTo>
                    <a:pt x="120737" y="285900"/>
                  </a:lnTo>
                  <a:lnTo>
                    <a:pt x="93387" y="253564"/>
                  </a:lnTo>
                  <a:lnTo>
                    <a:pt x="69306" y="220065"/>
                  </a:lnTo>
                  <a:lnTo>
                    <a:pt x="48613" y="185497"/>
                  </a:lnTo>
                  <a:lnTo>
                    <a:pt x="31421" y="149957"/>
                  </a:lnTo>
                  <a:lnTo>
                    <a:pt x="17848" y="113541"/>
                  </a:lnTo>
                  <a:lnTo>
                    <a:pt x="8010" y="76346"/>
                  </a:lnTo>
                  <a:lnTo>
                    <a:pt x="2021" y="384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72044" y="4397501"/>
              <a:ext cx="882650" cy="676910"/>
            </a:xfrm>
            <a:custGeom>
              <a:avLst/>
              <a:gdLst/>
              <a:ahLst/>
              <a:cxnLst/>
              <a:rect l="l" t="t" r="r" b="b"/>
              <a:pathLst>
                <a:path w="882650" h="676910">
                  <a:moveTo>
                    <a:pt x="882585" y="0"/>
                  </a:moveTo>
                  <a:lnTo>
                    <a:pt x="839303" y="686"/>
                  </a:lnTo>
                  <a:lnTo>
                    <a:pt x="796177" y="2730"/>
                  </a:lnTo>
                  <a:lnTo>
                    <a:pt x="753265" y="6107"/>
                  </a:lnTo>
                  <a:lnTo>
                    <a:pt x="710627" y="10795"/>
                  </a:lnTo>
                  <a:lnTo>
                    <a:pt x="651763" y="19632"/>
                  </a:lnTo>
                  <a:lnTo>
                    <a:pt x="594747" y="30840"/>
                  </a:lnTo>
                  <a:lnTo>
                    <a:pt x="539683" y="44317"/>
                  </a:lnTo>
                  <a:lnTo>
                    <a:pt x="486674" y="59966"/>
                  </a:lnTo>
                  <a:lnTo>
                    <a:pt x="435823" y="77688"/>
                  </a:lnTo>
                  <a:lnTo>
                    <a:pt x="387233" y="97383"/>
                  </a:lnTo>
                  <a:lnTo>
                    <a:pt x="341008" y="118952"/>
                  </a:lnTo>
                  <a:lnTo>
                    <a:pt x="297251" y="142296"/>
                  </a:lnTo>
                  <a:lnTo>
                    <a:pt x="256065" y="167316"/>
                  </a:lnTo>
                  <a:lnTo>
                    <a:pt x="217554" y="193914"/>
                  </a:lnTo>
                  <a:lnTo>
                    <a:pt x="181821" y="221989"/>
                  </a:lnTo>
                  <a:lnTo>
                    <a:pt x="148969" y="251444"/>
                  </a:lnTo>
                  <a:lnTo>
                    <a:pt x="119102" y="282178"/>
                  </a:lnTo>
                  <a:lnTo>
                    <a:pt x="92322" y="314093"/>
                  </a:lnTo>
                  <a:lnTo>
                    <a:pt x="68733" y="347090"/>
                  </a:lnTo>
                  <a:lnTo>
                    <a:pt x="48439" y="381070"/>
                  </a:lnTo>
                  <a:lnTo>
                    <a:pt x="31543" y="415934"/>
                  </a:lnTo>
                  <a:lnTo>
                    <a:pt x="8356" y="487916"/>
                  </a:lnTo>
                  <a:lnTo>
                    <a:pt x="0" y="562244"/>
                  </a:lnTo>
                  <a:lnTo>
                    <a:pt x="1641" y="600040"/>
                  </a:lnTo>
                  <a:lnTo>
                    <a:pt x="7300" y="638126"/>
                  </a:lnTo>
                  <a:lnTo>
                    <a:pt x="17080" y="676402"/>
                  </a:lnTo>
                  <a:lnTo>
                    <a:pt x="29984" y="640746"/>
                  </a:lnTo>
                  <a:lnTo>
                    <a:pt x="46240" y="606074"/>
                  </a:lnTo>
                  <a:lnTo>
                    <a:pt x="65723" y="572451"/>
                  </a:lnTo>
                  <a:lnTo>
                    <a:pt x="88306" y="539944"/>
                  </a:lnTo>
                  <a:lnTo>
                    <a:pt x="113866" y="508618"/>
                  </a:lnTo>
                  <a:lnTo>
                    <a:pt x="142276" y="478539"/>
                  </a:lnTo>
                  <a:lnTo>
                    <a:pt x="173413" y="449773"/>
                  </a:lnTo>
                  <a:lnTo>
                    <a:pt x="207151" y="422385"/>
                  </a:lnTo>
                  <a:lnTo>
                    <a:pt x="243365" y="396443"/>
                  </a:lnTo>
                  <a:lnTo>
                    <a:pt x="281930" y="372010"/>
                  </a:lnTo>
                  <a:lnTo>
                    <a:pt x="322721" y="349154"/>
                  </a:lnTo>
                  <a:lnTo>
                    <a:pt x="365613" y="327940"/>
                  </a:lnTo>
                  <a:lnTo>
                    <a:pt x="410481" y="308434"/>
                  </a:lnTo>
                  <a:lnTo>
                    <a:pt x="457200" y="290702"/>
                  </a:lnTo>
                  <a:lnTo>
                    <a:pt x="505645" y="274809"/>
                  </a:lnTo>
                  <a:lnTo>
                    <a:pt x="555691" y="260822"/>
                  </a:lnTo>
                  <a:lnTo>
                    <a:pt x="607213" y="248806"/>
                  </a:lnTo>
                  <a:lnTo>
                    <a:pt x="660085" y="238827"/>
                  </a:lnTo>
                  <a:lnTo>
                    <a:pt x="714184" y="230951"/>
                  </a:lnTo>
                  <a:lnTo>
                    <a:pt x="769383" y="225243"/>
                  </a:lnTo>
                  <a:lnTo>
                    <a:pt x="825558" y="221771"/>
                  </a:lnTo>
                  <a:lnTo>
                    <a:pt x="882585" y="220599"/>
                  </a:lnTo>
                  <a:lnTo>
                    <a:pt x="882585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72233" y="4397501"/>
              <a:ext cx="882650" cy="1445260"/>
            </a:xfrm>
            <a:custGeom>
              <a:avLst/>
              <a:gdLst/>
              <a:ahLst/>
              <a:cxnLst/>
              <a:rect l="l" t="t" r="r" b="b"/>
              <a:pathLst>
                <a:path w="882650" h="1445260">
                  <a:moveTo>
                    <a:pt x="0" y="566039"/>
                  </a:moveTo>
                  <a:lnTo>
                    <a:pt x="2021" y="604505"/>
                  </a:lnTo>
                  <a:lnTo>
                    <a:pt x="8010" y="642385"/>
                  </a:lnTo>
                  <a:lnTo>
                    <a:pt x="17848" y="679580"/>
                  </a:lnTo>
                  <a:lnTo>
                    <a:pt x="31421" y="715996"/>
                  </a:lnTo>
                  <a:lnTo>
                    <a:pt x="48613" y="751536"/>
                  </a:lnTo>
                  <a:lnTo>
                    <a:pt x="69306" y="786104"/>
                  </a:lnTo>
                  <a:lnTo>
                    <a:pt x="93387" y="819603"/>
                  </a:lnTo>
                  <a:lnTo>
                    <a:pt x="120737" y="851939"/>
                  </a:lnTo>
                  <a:lnTo>
                    <a:pt x="151242" y="883014"/>
                  </a:lnTo>
                  <a:lnTo>
                    <a:pt x="184785" y="912733"/>
                  </a:lnTo>
                  <a:lnTo>
                    <a:pt x="221250" y="940999"/>
                  </a:lnTo>
                  <a:lnTo>
                    <a:pt x="260521" y="967716"/>
                  </a:lnTo>
                  <a:lnTo>
                    <a:pt x="302483" y="992789"/>
                  </a:lnTo>
                  <a:lnTo>
                    <a:pt x="347019" y="1016121"/>
                  </a:lnTo>
                  <a:lnTo>
                    <a:pt x="394013" y="1037615"/>
                  </a:lnTo>
                  <a:lnTo>
                    <a:pt x="443349" y="1057177"/>
                  </a:lnTo>
                  <a:lnTo>
                    <a:pt x="494912" y="1074709"/>
                  </a:lnTo>
                  <a:lnTo>
                    <a:pt x="548585" y="1090117"/>
                  </a:lnTo>
                  <a:lnTo>
                    <a:pt x="604251" y="1103302"/>
                  </a:lnTo>
                  <a:lnTo>
                    <a:pt x="661797" y="1114171"/>
                  </a:lnTo>
                  <a:lnTo>
                    <a:pt x="661797" y="1003808"/>
                  </a:lnTo>
                  <a:lnTo>
                    <a:pt x="882396" y="1242441"/>
                  </a:lnTo>
                  <a:lnTo>
                    <a:pt x="661797" y="1445069"/>
                  </a:lnTo>
                  <a:lnTo>
                    <a:pt x="661797" y="1334770"/>
                  </a:lnTo>
                  <a:lnTo>
                    <a:pt x="604251" y="1323898"/>
                  </a:lnTo>
                  <a:lnTo>
                    <a:pt x="548585" y="1310709"/>
                  </a:lnTo>
                  <a:lnTo>
                    <a:pt x="494912" y="1295300"/>
                  </a:lnTo>
                  <a:lnTo>
                    <a:pt x="443349" y="1277766"/>
                  </a:lnTo>
                  <a:lnTo>
                    <a:pt x="394013" y="1258204"/>
                  </a:lnTo>
                  <a:lnTo>
                    <a:pt x="347019" y="1236708"/>
                  </a:lnTo>
                  <a:lnTo>
                    <a:pt x="302483" y="1213377"/>
                  </a:lnTo>
                  <a:lnTo>
                    <a:pt x="260521" y="1188304"/>
                  </a:lnTo>
                  <a:lnTo>
                    <a:pt x="221250" y="1161587"/>
                  </a:lnTo>
                  <a:lnTo>
                    <a:pt x="184785" y="1133322"/>
                  </a:lnTo>
                  <a:lnTo>
                    <a:pt x="151242" y="1103604"/>
                  </a:lnTo>
                  <a:lnTo>
                    <a:pt x="120737" y="1072531"/>
                  </a:lnTo>
                  <a:lnTo>
                    <a:pt x="93387" y="1040196"/>
                  </a:lnTo>
                  <a:lnTo>
                    <a:pt x="69306" y="1006698"/>
                  </a:lnTo>
                  <a:lnTo>
                    <a:pt x="48613" y="972131"/>
                  </a:lnTo>
                  <a:lnTo>
                    <a:pt x="31421" y="936593"/>
                  </a:lnTo>
                  <a:lnTo>
                    <a:pt x="17848" y="900178"/>
                  </a:lnTo>
                  <a:lnTo>
                    <a:pt x="8010" y="862983"/>
                  </a:lnTo>
                  <a:lnTo>
                    <a:pt x="2021" y="825104"/>
                  </a:lnTo>
                  <a:lnTo>
                    <a:pt x="0" y="786638"/>
                  </a:lnTo>
                  <a:lnTo>
                    <a:pt x="0" y="566039"/>
                  </a:lnTo>
                  <a:lnTo>
                    <a:pt x="7430" y="492261"/>
                  </a:lnTo>
                  <a:lnTo>
                    <a:pt x="29102" y="421348"/>
                  </a:lnTo>
                  <a:lnTo>
                    <a:pt x="64085" y="353897"/>
                  </a:lnTo>
                  <a:lnTo>
                    <a:pt x="86277" y="321657"/>
                  </a:lnTo>
                  <a:lnTo>
                    <a:pt x="111448" y="290506"/>
                  </a:lnTo>
                  <a:lnTo>
                    <a:pt x="139481" y="260520"/>
                  </a:lnTo>
                  <a:lnTo>
                    <a:pt x="170261" y="231772"/>
                  </a:lnTo>
                  <a:lnTo>
                    <a:pt x="203670" y="204339"/>
                  </a:lnTo>
                  <a:lnTo>
                    <a:pt x="239593" y="178293"/>
                  </a:lnTo>
                  <a:lnTo>
                    <a:pt x="277913" y="153710"/>
                  </a:lnTo>
                  <a:lnTo>
                    <a:pt x="318514" y="130665"/>
                  </a:lnTo>
                  <a:lnTo>
                    <a:pt x="361279" y="109232"/>
                  </a:lnTo>
                  <a:lnTo>
                    <a:pt x="406093" y="89486"/>
                  </a:lnTo>
                  <a:lnTo>
                    <a:pt x="452838" y="71501"/>
                  </a:lnTo>
                  <a:lnTo>
                    <a:pt x="501399" y="55353"/>
                  </a:lnTo>
                  <a:lnTo>
                    <a:pt x="551660" y="41115"/>
                  </a:lnTo>
                  <a:lnTo>
                    <a:pt x="603503" y="28863"/>
                  </a:lnTo>
                  <a:lnTo>
                    <a:pt x="656814" y="18671"/>
                  </a:lnTo>
                  <a:lnTo>
                    <a:pt x="711474" y="10614"/>
                  </a:lnTo>
                  <a:lnTo>
                    <a:pt x="767369" y="4767"/>
                  </a:lnTo>
                  <a:lnTo>
                    <a:pt x="824382" y="1204"/>
                  </a:lnTo>
                  <a:lnTo>
                    <a:pt x="882396" y="0"/>
                  </a:lnTo>
                  <a:lnTo>
                    <a:pt x="882396" y="220599"/>
                  </a:lnTo>
                  <a:lnTo>
                    <a:pt x="825369" y="221771"/>
                  </a:lnTo>
                  <a:lnTo>
                    <a:pt x="769194" y="225243"/>
                  </a:lnTo>
                  <a:lnTo>
                    <a:pt x="713995" y="230951"/>
                  </a:lnTo>
                  <a:lnTo>
                    <a:pt x="659896" y="238827"/>
                  </a:lnTo>
                  <a:lnTo>
                    <a:pt x="607024" y="248806"/>
                  </a:lnTo>
                  <a:lnTo>
                    <a:pt x="555502" y="260822"/>
                  </a:lnTo>
                  <a:lnTo>
                    <a:pt x="505456" y="274809"/>
                  </a:lnTo>
                  <a:lnTo>
                    <a:pt x="457011" y="290702"/>
                  </a:lnTo>
                  <a:lnTo>
                    <a:pt x="410292" y="308434"/>
                  </a:lnTo>
                  <a:lnTo>
                    <a:pt x="365424" y="327940"/>
                  </a:lnTo>
                  <a:lnTo>
                    <a:pt x="322532" y="349154"/>
                  </a:lnTo>
                  <a:lnTo>
                    <a:pt x="281741" y="372010"/>
                  </a:lnTo>
                  <a:lnTo>
                    <a:pt x="243176" y="396443"/>
                  </a:lnTo>
                  <a:lnTo>
                    <a:pt x="206962" y="422385"/>
                  </a:lnTo>
                  <a:lnTo>
                    <a:pt x="173224" y="449773"/>
                  </a:lnTo>
                  <a:lnTo>
                    <a:pt x="142087" y="478539"/>
                  </a:lnTo>
                  <a:lnTo>
                    <a:pt x="113677" y="508618"/>
                  </a:lnTo>
                  <a:lnTo>
                    <a:pt x="88117" y="539944"/>
                  </a:lnTo>
                  <a:lnTo>
                    <a:pt x="65534" y="572451"/>
                  </a:lnTo>
                  <a:lnTo>
                    <a:pt x="46051" y="606074"/>
                  </a:lnTo>
                  <a:lnTo>
                    <a:pt x="29795" y="640746"/>
                  </a:lnTo>
                  <a:lnTo>
                    <a:pt x="16891" y="676402"/>
                  </a:lnTo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209533" y="4893309"/>
            <a:ext cx="1219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Black"/>
                <a:cs typeface="Arial Black"/>
              </a:rPr>
              <a:t>Guru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71472" y="1549908"/>
            <a:ext cx="5975985" cy="646430"/>
          </a:xfrm>
          <a:custGeom>
            <a:avLst/>
            <a:gdLst/>
            <a:ahLst/>
            <a:cxnLst/>
            <a:rect l="l" t="t" r="r" b="b"/>
            <a:pathLst>
              <a:path w="5975984" h="646430">
                <a:moveTo>
                  <a:pt x="5975604" y="0"/>
                </a:moveTo>
                <a:lnTo>
                  <a:pt x="0" y="0"/>
                </a:lnTo>
                <a:lnTo>
                  <a:pt x="0" y="646176"/>
                </a:lnTo>
                <a:lnTo>
                  <a:pt x="5975604" y="646176"/>
                </a:lnTo>
                <a:lnTo>
                  <a:pt x="5975604" y="0"/>
                </a:lnTo>
                <a:close/>
              </a:path>
            </a:pathLst>
          </a:custGeom>
          <a:solidFill>
            <a:srgbClr val="C5D7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69083" y="1566163"/>
            <a:ext cx="5582920" cy="3092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Arial Black"/>
                <a:cs typeface="Arial Black"/>
              </a:rPr>
              <a:t>Cara</a:t>
            </a:r>
            <a:r>
              <a:rPr sz="2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 Black"/>
                <a:cs typeface="Arial Black"/>
              </a:rPr>
              <a:t>1</a:t>
            </a:r>
            <a:endParaRPr sz="22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200" spc="-5" dirty="0">
                <a:solidFill>
                  <a:srgbClr val="FF0000"/>
                </a:solidFill>
                <a:latin typeface="Arial Black"/>
                <a:cs typeface="Arial Black"/>
              </a:rPr>
              <a:t>(murid yang memerlukan</a:t>
            </a:r>
            <a:r>
              <a:rPr sz="2200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 Black"/>
                <a:cs typeface="Arial Black"/>
              </a:rPr>
              <a:t>bimbingan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)</a:t>
            </a:r>
            <a:endParaRPr sz="2000">
              <a:latin typeface="Arial Black"/>
              <a:cs typeface="Arial Black"/>
            </a:endParaRPr>
          </a:p>
          <a:p>
            <a:pPr marL="1032510">
              <a:lnSpc>
                <a:spcPct val="100000"/>
              </a:lnSpc>
              <a:spcBef>
                <a:spcPts val="1989"/>
              </a:spcBef>
            </a:pPr>
            <a:r>
              <a:rPr sz="2000" spc="-5" dirty="0">
                <a:latin typeface="Arial Black"/>
                <a:cs typeface="Arial Black"/>
              </a:rPr>
              <a:t>Membaca/mencari</a:t>
            </a:r>
            <a:r>
              <a:rPr sz="2000" spc="15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maklumat</a:t>
            </a:r>
            <a:endParaRPr sz="2000">
              <a:latin typeface="Arial Black"/>
              <a:cs typeface="Arial Black"/>
            </a:endParaRPr>
          </a:p>
          <a:p>
            <a:pPr marL="1032510">
              <a:lnSpc>
                <a:spcPct val="100000"/>
              </a:lnSpc>
            </a:pPr>
            <a:r>
              <a:rPr sz="2000" spc="-5" dirty="0">
                <a:latin typeface="Arial Black"/>
                <a:cs typeface="Arial Black"/>
              </a:rPr>
              <a:t>atas </a:t>
            </a:r>
            <a:r>
              <a:rPr sz="2000" dirty="0">
                <a:latin typeface="Arial Black"/>
                <a:cs typeface="Arial Black"/>
              </a:rPr>
              <a:t>permintaan </a:t>
            </a:r>
            <a:r>
              <a:rPr sz="2000" spc="-5" dirty="0">
                <a:latin typeface="Arial Black"/>
                <a:cs typeface="Arial Black"/>
              </a:rPr>
              <a:t>guru</a:t>
            </a:r>
            <a:r>
              <a:rPr sz="2000" spc="-35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(PdP)</a:t>
            </a:r>
            <a:endParaRPr sz="2000">
              <a:latin typeface="Arial Black"/>
              <a:cs typeface="Arial Black"/>
            </a:endParaRPr>
          </a:p>
          <a:p>
            <a:pPr marL="1000760" marR="1017269">
              <a:lnSpc>
                <a:spcPct val="100000"/>
              </a:lnSpc>
              <a:spcBef>
                <a:spcPts val="2480"/>
              </a:spcBef>
            </a:pPr>
            <a:r>
              <a:rPr sz="2000" dirty="0">
                <a:latin typeface="Arial Black"/>
                <a:cs typeface="Arial Black"/>
              </a:rPr>
              <a:t>Buat 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rumusan </a:t>
            </a: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(wajib)</a:t>
            </a:r>
            <a:r>
              <a:rPr sz="2000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dan  </a:t>
            </a:r>
            <a:r>
              <a:rPr sz="2000" dirty="0">
                <a:latin typeface="Arial Black"/>
                <a:cs typeface="Arial Black"/>
              </a:rPr>
              <a:t>menjalankan aktiviti  </a:t>
            </a:r>
            <a:r>
              <a:rPr sz="2000" spc="-5" dirty="0">
                <a:latin typeface="Arial Black"/>
                <a:cs typeface="Arial Black"/>
              </a:rPr>
              <a:t>Pengayaan </a:t>
            </a:r>
            <a:r>
              <a:rPr sz="2000" dirty="0">
                <a:latin typeface="Arial Black"/>
                <a:cs typeface="Arial Black"/>
              </a:rPr>
              <a:t>semasa PdP.  Cth:bercerita,forum……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90331" y="1394460"/>
            <a:ext cx="1990344" cy="3599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53311" y="481583"/>
            <a:ext cx="10282555" cy="866140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88900" rIns="0" bIns="0" rtlCol="0">
            <a:spAutoFit/>
          </a:bodyPr>
          <a:lstStyle/>
          <a:p>
            <a:pPr marL="3423285" marR="87630" indent="-3326129">
              <a:lnSpc>
                <a:spcPts val="2590"/>
              </a:lnSpc>
              <a:spcBef>
                <a:spcPts val="700"/>
              </a:spcBef>
            </a:pPr>
            <a:r>
              <a:rPr dirty="0"/>
              <a:t>Guru </a:t>
            </a:r>
            <a:r>
              <a:rPr spc="-5" dirty="0"/>
              <a:t>Menggalakkan </a:t>
            </a:r>
            <a:r>
              <a:rPr dirty="0"/>
              <a:t>Murid </a:t>
            </a:r>
            <a:r>
              <a:rPr spc="-5" dirty="0"/>
              <a:t>Membaca atau Mencari Maklumat  </a:t>
            </a:r>
            <a:r>
              <a:rPr dirty="0"/>
              <a:t>( Murid </a:t>
            </a:r>
            <a:r>
              <a:rPr spc="-5" dirty="0"/>
              <a:t>Yang</a:t>
            </a:r>
            <a:r>
              <a:rPr spc="-30" dirty="0"/>
              <a:t> </a:t>
            </a:r>
            <a:r>
              <a:rPr spc="-5" dirty="0"/>
              <a:t>Lemah)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1859279" y="2657855"/>
            <a:ext cx="908685" cy="1471295"/>
            <a:chOff x="1859279" y="2657855"/>
            <a:chExt cx="908685" cy="1471295"/>
          </a:xfrm>
        </p:grpSpPr>
        <p:sp>
          <p:nvSpPr>
            <p:cNvPr id="14" name="object 14"/>
            <p:cNvSpPr/>
            <p:nvPr/>
          </p:nvSpPr>
          <p:spPr>
            <a:xfrm>
              <a:off x="1872233" y="3236848"/>
              <a:ext cx="882650" cy="879475"/>
            </a:xfrm>
            <a:custGeom>
              <a:avLst/>
              <a:gdLst/>
              <a:ahLst/>
              <a:cxnLst/>
              <a:rect l="l" t="t" r="r" b="b"/>
              <a:pathLst>
                <a:path w="882650" h="879475">
                  <a:moveTo>
                    <a:pt x="0" y="0"/>
                  </a:moveTo>
                  <a:lnTo>
                    <a:pt x="0" y="220599"/>
                  </a:lnTo>
                  <a:lnTo>
                    <a:pt x="2021" y="259065"/>
                  </a:lnTo>
                  <a:lnTo>
                    <a:pt x="8010" y="296945"/>
                  </a:lnTo>
                  <a:lnTo>
                    <a:pt x="17848" y="334140"/>
                  </a:lnTo>
                  <a:lnTo>
                    <a:pt x="31421" y="370556"/>
                  </a:lnTo>
                  <a:lnTo>
                    <a:pt x="48613" y="406096"/>
                  </a:lnTo>
                  <a:lnTo>
                    <a:pt x="69306" y="440664"/>
                  </a:lnTo>
                  <a:lnTo>
                    <a:pt x="93387" y="474163"/>
                  </a:lnTo>
                  <a:lnTo>
                    <a:pt x="120737" y="506499"/>
                  </a:lnTo>
                  <a:lnTo>
                    <a:pt x="151242" y="537574"/>
                  </a:lnTo>
                  <a:lnTo>
                    <a:pt x="184785" y="567293"/>
                  </a:lnTo>
                  <a:lnTo>
                    <a:pt x="221250" y="595559"/>
                  </a:lnTo>
                  <a:lnTo>
                    <a:pt x="260521" y="622276"/>
                  </a:lnTo>
                  <a:lnTo>
                    <a:pt x="302483" y="647349"/>
                  </a:lnTo>
                  <a:lnTo>
                    <a:pt x="347019" y="670681"/>
                  </a:lnTo>
                  <a:lnTo>
                    <a:pt x="394013" y="692175"/>
                  </a:lnTo>
                  <a:lnTo>
                    <a:pt x="443349" y="711737"/>
                  </a:lnTo>
                  <a:lnTo>
                    <a:pt x="494912" y="729269"/>
                  </a:lnTo>
                  <a:lnTo>
                    <a:pt x="548585" y="744677"/>
                  </a:lnTo>
                  <a:lnTo>
                    <a:pt x="604251" y="757862"/>
                  </a:lnTo>
                  <a:lnTo>
                    <a:pt x="661797" y="768731"/>
                  </a:lnTo>
                  <a:lnTo>
                    <a:pt x="661797" y="878967"/>
                  </a:lnTo>
                  <a:lnTo>
                    <a:pt x="882396" y="676401"/>
                  </a:lnTo>
                  <a:lnTo>
                    <a:pt x="661797" y="437769"/>
                  </a:lnTo>
                  <a:lnTo>
                    <a:pt x="661797" y="548132"/>
                  </a:lnTo>
                  <a:lnTo>
                    <a:pt x="604251" y="537263"/>
                  </a:lnTo>
                  <a:lnTo>
                    <a:pt x="548585" y="524078"/>
                  </a:lnTo>
                  <a:lnTo>
                    <a:pt x="494912" y="508670"/>
                  </a:lnTo>
                  <a:lnTo>
                    <a:pt x="443349" y="491138"/>
                  </a:lnTo>
                  <a:lnTo>
                    <a:pt x="394013" y="471576"/>
                  </a:lnTo>
                  <a:lnTo>
                    <a:pt x="347019" y="450082"/>
                  </a:lnTo>
                  <a:lnTo>
                    <a:pt x="302483" y="426750"/>
                  </a:lnTo>
                  <a:lnTo>
                    <a:pt x="260521" y="401677"/>
                  </a:lnTo>
                  <a:lnTo>
                    <a:pt x="221250" y="374960"/>
                  </a:lnTo>
                  <a:lnTo>
                    <a:pt x="184785" y="346694"/>
                  </a:lnTo>
                  <a:lnTo>
                    <a:pt x="151242" y="316975"/>
                  </a:lnTo>
                  <a:lnTo>
                    <a:pt x="120737" y="285900"/>
                  </a:lnTo>
                  <a:lnTo>
                    <a:pt x="93387" y="253564"/>
                  </a:lnTo>
                  <a:lnTo>
                    <a:pt x="69306" y="220065"/>
                  </a:lnTo>
                  <a:lnTo>
                    <a:pt x="48613" y="185497"/>
                  </a:lnTo>
                  <a:lnTo>
                    <a:pt x="31421" y="149957"/>
                  </a:lnTo>
                  <a:lnTo>
                    <a:pt x="17848" y="113541"/>
                  </a:lnTo>
                  <a:lnTo>
                    <a:pt x="8010" y="76346"/>
                  </a:lnTo>
                  <a:lnTo>
                    <a:pt x="2021" y="384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72044" y="2670809"/>
              <a:ext cx="882650" cy="676910"/>
            </a:xfrm>
            <a:custGeom>
              <a:avLst/>
              <a:gdLst/>
              <a:ahLst/>
              <a:cxnLst/>
              <a:rect l="l" t="t" r="r" b="b"/>
              <a:pathLst>
                <a:path w="882650" h="676910">
                  <a:moveTo>
                    <a:pt x="882585" y="0"/>
                  </a:moveTo>
                  <a:lnTo>
                    <a:pt x="839303" y="686"/>
                  </a:lnTo>
                  <a:lnTo>
                    <a:pt x="796177" y="2730"/>
                  </a:lnTo>
                  <a:lnTo>
                    <a:pt x="753265" y="6107"/>
                  </a:lnTo>
                  <a:lnTo>
                    <a:pt x="710627" y="10794"/>
                  </a:lnTo>
                  <a:lnTo>
                    <a:pt x="651763" y="19632"/>
                  </a:lnTo>
                  <a:lnTo>
                    <a:pt x="594747" y="30840"/>
                  </a:lnTo>
                  <a:lnTo>
                    <a:pt x="539683" y="44317"/>
                  </a:lnTo>
                  <a:lnTo>
                    <a:pt x="486674" y="59966"/>
                  </a:lnTo>
                  <a:lnTo>
                    <a:pt x="435823" y="77688"/>
                  </a:lnTo>
                  <a:lnTo>
                    <a:pt x="387233" y="97383"/>
                  </a:lnTo>
                  <a:lnTo>
                    <a:pt x="341008" y="118952"/>
                  </a:lnTo>
                  <a:lnTo>
                    <a:pt x="297251" y="142296"/>
                  </a:lnTo>
                  <a:lnTo>
                    <a:pt x="256065" y="167316"/>
                  </a:lnTo>
                  <a:lnTo>
                    <a:pt x="217554" y="193914"/>
                  </a:lnTo>
                  <a:lnTo>
                    <a:pt x="181821" y="221989"/>
                  </a:lnTo>
                  <a:lnTo>
                    <a:pt x="148969" y="251444"/>
                  </a:lnTo>
                  <a:lnTo>
                    <a:pt x="119102" y="282178"/>
                  </a:lnTo>
                  <a:lnTo>
                    <a:pt x="92322" y="314093"/>
                  </a:lnTo>
                  <a:lnTo>
                    <a:pt x="68733" y="347090"/>
                  </a:lnTo>
                  <a:lnTo>
                    <a:pt x="48439" y="381070"/>
                  </a:lnTo>
                  <a:lnTo>
                    <a:pt x="31543" y="415934"/>
                  </a:lnTo>
                  <a:lnTo>
                    <a:pt x="8356" y="487916"/>
                  </a:lnTo>
                  <a:lnTo>
                    <a:pt x="0" y="562244"/>
                  </a:lnTo>
                  <a:lnTo>
                    <a:pt x="1641" y="600040"/>
                  </a:lnTo>
                  <a:lnTo>
                    <a:pt x="7300" y="638126"/>
                  </a:lnTo>
                  <a:lnTo>
                    <a:pt x="17080" y="676401"/>
                  </a:lnTo>
                  <a:lnTo>
                    <a:pt x="29984" y="640746"/>
                  </a:lnTo>
                  <a:lnTo>
                    <a:pt x="46240" y="606074"/>
                  </a:lnTo>
                  <a:lnTo>
                    <a:pt x="65723" y="572451"/>
                  </a:lnTo>
                  <a:lnTo>
                    <a:pt x="88306" y="539944"/>
                  </a:lnTo>
                  <a:lnTo>
                    <a:pt x="113866" y="508618"/>
                  </a:lnTo>
                  <a:lnTo>
                    <a:pt x="142276" y="478539"/>
                  </a:lnTo>
                  <a:lnTo>
                    <a:pt x="173413" y="449773"/>
                  </a:lnTo>
                  <a:lnTo>
                    <a:pt x="207151" y="422385"/>
                  </a:lnTo>
                  <a:lnTo>
                    <a:pt x="243365" y="396443"/>
                  </a:lnTo>
                  <a:lnTo>
                    <a:pt x="281930" y="372010"/>
                  </a:lnTo>
                  <a:lnTo>
                    <a:pt x="322721" y="349154"/>
                  </a:lnTo>
                  <a:lnTo>
                    <a:pt x="365613" y="327940"/>
                  </a:lnTo>
                  <a:lnTo>
                    <a:pt x="410481" y="308434"/>
                  </a:lnTo>
                  <a:lnTo>
                    <a:pt x="457200" y="290702"/>
                  </a:lnTo>
                  <a:lnTo>
                    <a:pt x="505645" y="274809"/>
                  </a:lnTo>
                  <a:lnTo>
                    <a:pt x="555691" y="260822"/>
                  </a:lnTo>
                  <a:lnTo>
                    <a:pt x="607213" y="248806"/>
                  </a:lnTo>
                  <a:lnTo>
                    <a:pt x="660085" y="238827"/>
                  </a:lnTo>
                  <a:lnTo>
                    <a:pt x="714184" y="230951"/>
                  </a:lnTo>
                  <a:lnTo>
                    <a:pt x="769383" y="225243"/>
                  </a:lnTo>
                  <a:lnTo>
                    <a:pt x="825558" y="221771"/>
                  </a:lnTo>
                  <a:lnTo>
                    <a:pt x="882585" y="220599"/>
                  </a:lnTo>
                  <a:lnTo>
                    <a:pt x="882585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72233" y="2670809"/>
              <a:ext cx="882650" cy="1445260"/>
            </a:xfrm>
            <a:custGeom>
              <a:avLst/>
              <a:gdLst/>
              <a:ahLst/>
              <a:cxnLst/>
              <a:rect l="l" t="t" r="r" b="b"/>
              <a:pathLst>
                <a:path w="882650" h="1445260">
                  <a:moveTo>
                    <a:pt x="0" y="566038"/>
                  </a:moveTo>
                  <a:lnTo>
                    <a:pt x="2021" y="604505"/>
                  </a:lnTo>
                  <a:lnTo>
                    <a:pt x="8010" y="642385"/>
                  </a:lnTo>
                  <a:lnTo>
                    <a:pt x="17848" y="679580"/>
                  </a:lnTo>
                  <a:lnTo>
                    <a:pt x="31421" y="715996"/>
                  </a:lnTo>
                  <a:lnTo>
                    <a:pt x="48613" y="751536"/>
                  </a:lnTo>
                  <a:lnTo>
                    <a:pt x="69306" y="786104"/>
                  </a:lnTo>
                  <a:lnTo>
                    <a:pt x="93387" y="819603"/>
                  </a:lnTo>
                  <a:lnTo>
                    <a:pt x="120737" y="851939"/>
                  </a:lnTo>
                  <a:lnTo>
                    <a:pt x="151242" y="883014"/>
                  </a:lnTo>
                  <a:lnTo>
                    <a:pt x="184785" y="912733"/>
                  </a:lnTo>
                  <a:lnTo>
                    <a:pt x="221250" y="940999"/>
                  </a:lnTo>
                  <a:lnTo>
                    <a:pt x="260521" y="967716"/>
                  </a:lnTo>
                  <a:lnTo>
                    <a:pt x="302483" y="992789"/>
                  </a:lnTo>
                  <a:lnTo>
                    <a:pt x="347019" y="1016121"/>
                  </a:lnTo>
                  <a:lnTo>
                    <a:pt x="394013" y="1037615"/>
                  </a:lnTo>
                  <a:lnTo>
                    <a:pt x="443349" y="1057177"/>
                  </a:lnTo>
                  <a:lnTo>
                    <a:pt x="494912" y="1074709"/>
                  </a:lnTo>
                  <a:lnTo>
                    <a:pt x="548585" y="1090117"/>
                  </a:lnTo>
                  <a:lnTo>
                    <a:pt x="604251" y="1103302"/>
                  </a:lnTo>
                  <a:lnTo>
                    <a:pt x="661797" y="1114170"/>
                  </a:lnTo>
                  <a:lnTo>
                    <a:pt x="661797" y="1003807"/>
                  </a:lnTo>
                  <a:lnTo>
                    <a:pt x="882396" y="1242440"/>
                  </a:lnTo>
                  <a:lnTo>
                    <a:pt x="661797" y="1445006"/>
                  </a:lnTo>
                  <a:lnTo>
                    <a:pt x="661797" y="1334770"/>
                  </a:lnTo>
                  <a:lnTo>
                    <a:pt x="604251" y="1323901"/>
                  </a:lnTo>
                  <a:lnTo>
                    <a:pt x="548585" y="1310716"/>
                  </a:lnTo>
                  <a:lnTo>
                    <a:pt x="494912" y="1295308"/>
                  </a:lnTo>
                  <a:lnTo>
                    <a:pt x="443349" y="1277776"/>
                  </a:lnTo>
                  <a:lnTo>
                    <a:pt x="394013" y="1258214"/>
                  </a:lnTo>
                  <a:lnTo>
                    <a:pt x="347019" y="1236720"/>
                  </a:lnTo>
                  <a:lnTo>
                    <a:pt x="302483" y="1213388"/>
                  </a:lnTo>
                  <a:lnTo>
                    <a:pt x="260521" y="1188315"/>
                  </a:lnTo>
                  <a:lnTo>
                    <a:pt x="221250" y="1161598"/>
                  </a:lnTo>
                  <a:lnTo>
                    <a:pt x="184785" y="1133332"/>
                  </a:lnTo>
                  <a:lnTo>
                    <a:pt x="151242" y="1103613"/>
                  </a:lnTo>
                  <a:lnTo>
                    <a:pt x="120737" y="1072538"/>
                  </a:lnTo>
                  <a:lnTo>
                    <a:pt x="93387" y="1040202"/>
                  </a:lnTo>
                  <a:lnTo>
                    <a:pt x="69306" y="1006703"/>
                  </a:lnTo>
                  <a:lnTo>
                    <a:pt x="48613" y="972135"/>
                  </a:lnTo>
                  <a:lnTo>
                    <a:pt x="31421" y="936595"/>
                  </a:lnTo>
                  <a:lnTo>
                    <a:pt x="17848" y="900179"/>
                  </a:lnTo>
                  <a:lnTo>
                    <a:pt x="8010" y="862984"/>
                  </a:lnTo>
                  <a:lnTo>
                    <a:pt x="2021" y="825104"/>
                  </a:lnTo>
                  <a:lnTo>
                    <a:pt x="0" y="786638"/>
                  </a:lnTo>
                  <a:lnTo>
                    <a:pt x="0" y="566038"/>
                  </a:lnTo>
                  <a:lnTo>
                    <a:pt x="7430" y="492261"/>
                  </a:lnTo>
                  <a:lnTo>
                    <a:pt x="29102" y="421348"/>
                  </a:lnTo>
                  <a:lnTo>
                    <a:pt x="64085" y="353897"/>
                  </a:lnTo>
                  <a:lnTo>
                    <a:pt x="86277" y="321657"/>
                  </a:lnTo>
                  <a:lnTo>
                    <a:pt x="111448" y="290506"/>
                  </a:lnTo>
                  <a:lnTo>
                    <a:pt x="139481" y="260520"/>
                  </a:lnTo>
                  <a:lnTo>
                    <a:pt x="170261" y="231772"/>
                  </a:lnTo>
                  <a:lnTo>
                    <a:pt x="203670" y="204339"/>
                  </a:lnTo>
                  <a:lnTo>
                    <a:pt x="239593" y="178293"/>
                  </a:lnTo>
                  <a:lnTo>
                    <a:pt x="277913" y="153710"/>
                  </a:lnTo>
                  <a:lnTo>
                    <a:pt x="318514" y="130665"/>
                  </a:lnTo>
                  <a:lnTo>
                    <a:pt x="361279" y="109232"/>
                  </a:lnTo>
                  <a:lnTo>
                    <a:pt x="406093" y="89486"/>
                  </a:lnTo>
                  <a:lnTo>
                    <a:pt x="452838" y="71501"/>
                  </a:lnTo>
                  <a:lnTo>
                    <a:pt x="501399" y="55353"/>
                  </a:lnTo>
                  <a:lnTo>
                    <a:pt x="551660" y="41115"/>
                  </a:lnTo>
                  <a:lnTo>
                    <a:pt x="603503" y="28863"/>
                  </a:lnTo>
                  <a:lnTo>
                    <a:pt x="656814" y="18671"/>
                  </a:lnTo>
                  <a:lnTo>
                    <a:pt x="711474" y="10614"/>
                  </a:lnTo>
                  <a:lnTo>
                    <a:pt x="767369" y="4767"/>
                  </a:lnTo>
                  <a:lnTo>
                    <a:pt x="824382" y="1204"/>
                  </a:lnTo>
                  <a:lnTo>
                    <a:pt x="882396" y="0"/>
                  </a:lnTo>
                  <a:lnTo>
                    <a:pt x="882396" y="220599"/>
                  </a:lnTo>
                  <a:lnTo>
                    <a:pt x="825369" y="221771"/>
                  </a:lnTo>
                  <a:lnTo>
                    <a:pt x="769194" y="225243"/>
                  </a:lnTo>
                  <a:lnTo>
                    <a:pt x="713995" y="230951"/>
                  </a:lnTo>
                  <a:lnTo>
                    <a:pt x="659896" y="238827"/>
                  </a:lnTo>
                  <a:lnTo>
                    <a:pt x="607024" y="248806"/>
                  </a:lnTo>
                  <a:lnTo>
                    <a:pt x="555502" y="260822"/>
                  </a:lnTo>
                  <a:lnTo>
                    <a:pt x="505456" y="274809"/>
                  </a:lnTo>
                  <a:lnTo>
                    <a:pt x="457011" y="290702"/>
                  </a:lnTo>
                  <a:lnTo>
                    <a:pt x="410292" y="308434"/>
                  </a:lnTo>
                  <a:lnTo>
                    <a:pt x="365424" y="327940"/>
                  </a:lnTo>
                  <a:lnTo>
                    <a:pt x="322532" y="349154"/>
                  </a:lnTo>
                  <a:lnTo>
                    <a:pt x="281741" y="372010"/>
                  </a:lnTo>
                  <a:lnTo>
                    <a:pt x="243176" y="396443"/>
                  </a:lnTo>
                  <a:lnTo>
                    <a:pt x="206962" y="422385"/>
                  </a:lnTo>
                  <a:lnTo>
                    <a:pt x="173224" y="449773"/>
                  </a:lnTo>
                  <a:lnTo>
                    <a:pt x="142087" y="478539"/>
                  </a:lnTo>
                  <a:lnTo>
                    <a:pt x="113677" y="508618"/>
                  </a:lnTo>
                  <a:lnTo>
                    <a:pt x="88117" y="539944"/>
                  </a:lnTo>
                  <a:lnTo>
                    <a:pt x="65534" y="572451"/>
                  </a:lnTo>
                  <a:lnTo>
                    <a:pt x="46051" y="606074"/>
                  </a:lnTo>
                  <a:lnTo>
                    <a:pt x="29795" y="640746"/>
                  </a:lnTo>
                  <a:lnTo>
                    <a:pt x="16891" y="676401"/>
                  </a:lnTo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0764" y="1264919"/>
            <a:ext cx="1710055" cy="462280"/>
          </a:xfrm>
          <a:prstGeom prst="rect">
            <a:avLst/>
          </a:prstGeom>
          <a:solidFill>
            <a:srgbClr val="E4B8B7"/>
          </a:solidFill>
        </p:spPr>
        <p:txBody>
          <a:bodyPr vert="horz" wrap="square" lIns="0" tIns="26034" rIns="0" bIns="0" rtlCol="0">
            <a:spAutoFit/>
          </a:bodyPr>
          <a:lstStyle/>
          <a:p>
            <a:pPr marL="313690">
              <a:lnSpc>
                <a:spcPct val="100000"/>
              </a:lnSpc>
              <a:spcBef>
                <a:spcPts val="204"/>
              </a:spcBef>
            </a:pPr>
            <a:r>
              <a:rPr sz="2400" dirty="0">
                <a:solidFill>
                  <a:srgbClr val="FF0000"/>
                </a:solidFill>
                <a:latin typeface="Arial Black"/>
                <a:cs typeface="Arial Black"/>
              </a:rPr>
              <a:t>Cara</a:t>
            </a:r>
            <a:r>
              <a:rPr sz="2400" spc="-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FF0000"/>
                </a:solidFill>
                <a:latin typeface="Arial Black"/>
                <a:cs typeface="Arial Black"/>
              </a:rPr>
              <a:t>2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66515" y="2022094"/>
            <a:ext cx="3826510" cy="2483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935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Black"/>
                <a:cs typeface="Arial Black"/>
              </a:rPr>
              <a:t>Murid</a:t>
            </a:r>
            <a:r>
              <a:rPr sz="2000" spc="-2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membaca/</a:t>
            </a:r>
            <a:endParaRPr sz="2000">
              <a:latin typeface="Arial Black"/>
              <a:cs typeface="Arial Black"/>
            </a:endParaRPr>
          </a:p>
          <a:p>
            <a:pPr marL="993775">
              <a:lnSpc>
                <a:spcPct val="100000"/>
              </a:lnSpc>
            </a:pPr>
            <a:r>
              <a:rPr sz="2000" dirty="0">
                <a:latin typeface="Arial Black"/>
                <a:cs typeface="Arial Black"/>
              </a:rPr>
              <a:t>mencari</a:t>
            </a:r>
            <a:r>
              <a:rPr sz="2000" spc="-30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maklumat</a:t>
            </a:r>
            <a:endParaRPr sz="2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Arial Black"/>
              <a:cs typeface="Arial Black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dirty="0">
                <a:latin typeface="Arial Black"/>
                <a:cs typeface="Arial Black"/>
              </a:rPr>
              <a:t>Murid </a:t>
            </a:r>
            <a:r>
              <a:rPr sz="2000" spc="-5" dirty="0">
                <a:latin typeface="Arial Black"/>
                <a:cs typeface="Arial Black"/>
              </a:rPr>
              <a:t>buat 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rumusan</a:t>
            </a:r>
            <a:r>
              <a:rPr sz="2000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(wajib)  </a:t>
            </a:r>
            <a:r>
              <a:rPr sz="2000" spc="-5" dirty="0">
                <a:latin typeface="Arial Black"/>
                <a:cs typeface="Arial Black"/>
              </a:rPr>
              <a:t>dan menjalankan </a:t>
            </a:r>
            <a:r>
              <a:rPr sz="2000" dirty="0">
                <a:latin typeface="Arial Black"/>
                <a:cs typeface="Arial Black"/>
              </a:rPr>
              <a:t>aktiviti  </a:t>
            </a:r>
            <a:r>
              <a:rPr sz="2000" spc="-5" dirty="0">
                <a:latin typeface="Arial Black"/>
                <a:cs typeface="Arial Black"/>
              </a:rPr>
              <a:t>pengayaan </a:t>
            </a:r>
            <a:r>
              <a:rPr sz="2000" dirty="0">
                <a:latin typeface="Arial Black"/>
                <a:cs typeface="Arial Black"/>
              </a:rPr>
              <a:t>di </a:t>
            </a:r>
            <a:r>
              <a:rPr sz="2000" spc="-5" dirty="0">
                <a:latin typeface="Arial Black"/>
                <a:cs typeface="Arial Black"/>
              </a:rPr>
              <a:t>sekolah,  rumah, perpustakaan</a:t>
            </a:r>
            <a:r>
              <a:rPr sz="2000" spc="35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…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3059" y="5057394"/>
            <a:ext cx="345821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Disahkan</a:t>
            </a:r>
            <a:r>
              <a:rPr sz="2000" spc="-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0000"/>
                </a:solidFill>
                <a:latin typeface="Arial Black"/>
                <a:cs typeface="Arial Black"/>
              </a:rPr>
              <a:t>oleh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2405"/>
              </a:spcBef>
            </a:pPr>
            <a:r>
              <a:rPr sz="2000" spc="-5" dirty="0">
                <a:latin typeface="Arial Black"/>
                <a:cs typeface="Arial Black"/>
              </a:rPr>
              <a:t>Ibubapa, penjaga,</a:t>
            </a:r>
            <a:r>
              <a:rPr sz="200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guru…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61376" y="1853183"/>
            <a:ext cx="1132840" cy="1847214"/>
            <a:chOff x="7961376" y="1853183"/>
            <a:chExt cx="1132840" cy="1847214"/>
          </a:xfrm>
        </p:grpSpPr>
        <p:sp>
          <p:nvSpPr>
            <p:cNvPr id="6" name="object 6"/>
            <p:cNvSpPr/>
            <p:nvPr/>
          </p:nvSpPr>
          <p:spPr>
            <a:xfrm>
              <a:off x="7974330" y="2719069"/>
              <a:ext cx="1106805" cy="968375"/>
            </a:xfrm>
            <a:custGeom>
              <a:avLst/>
              <a:gdLst/>
              <a:ahLst/>
              <a:cxnLst/>
              <a:rect l="l" t="t" r="r" b="b"/>
              <a:pathLst>
                <a:path w="1106804" h="968375">
                  <a:moveTo>
                    <a:pt x="1085469" y="0"/>
                  </a:moveTo>
                  <a:lnTo>
                    <a:pt x="1072146" y="38136"/>
                  </a:lnTo>
                  <a:lnTo>
                    <a:pt x="1055751" y="75472"/>
                  </a:lnTo>
                  <a:lnTo>
                    <a:pt x="1036371" y="111948"/>
                  </a:lnTo>
                  <a:lnTo>
                    <a:pt x="1014092" y="147503"/>
                  </a:lnTo>
                  <a:lnTo>
                    <a:pt x="989002" y="182079"/>
                  </a:lnTo>
                  <a:lnTo>
                    <a:pt x="961189" y="215616"/>
                  </a:lnTo>
                  <a:lnTo>
                    <a:pt x="930740" y="248054"/>
                  </a:lnTo>
                  <a:lnTo>
                    <a:pt x="897743" y="279334"/>
                  </a:lnTo>
                  <a:lnTo>
                    <a:pt x="862284" y="309396"/>
                  </a:lnTo>
                  <a:lnTo>
                    <a:pt x="824451" y="338181"/>
                  </a:lnTo>
                  <a:lnTo>
                    <a:pt x="784332" y="365628"/>
                  </a:lnTo>
                  <a:lnTo>
                    <a:pt x="742013" y="391679"/>
                  </a:lnTo>
                  <a:lnTo>
                    <a:pt x="697583" y="416274"/>
                  </a:lnTo>
                  <a:lnTo>
                    <a:pt x="651128" y="439354"/>
                  </a:lnTo>
                  <a:lnTo>
                    <a:pt x="602737" y="460858"/>
                  </a:lnTo>
                  <a:lnTo>
                    <a:pt x="552496" y="480727"/>
                  </a:lnTo>
                  <a:lnTo>
                    <a:pt x="500493" y="498902"/>
                  </a:lnTo>
                  <a:lnTo>
                    <a:pt x="446815" y="515323"/>
                  </a:lnTo>
                  <a:lnTo>
                    <a:pt x="391549" y="529930"/>
                  </a:lnTo>
                  <a:lnTo>
                    <a:pt x="334784" y="542664"/>
                  </a:lnTo>
                  <a:lnTo>
                    <a:pt x="276605" y="553465"/>
                  </a:lnTo>
                  <a:lnTo>
                    <a:pt x="276605" y="415163"/>
                  </a:lnTo>
                  <a:lnTo>
                    <a:pt x="0" y="714501"/>
                  </a:lnTo>
                  <a:lnTo>
                    <a:pt x="276605" y="968374"/>
                  </a:lnTo>
                  <a:lnTo>
                    <a:pt x="276605" y="830071"/>
                  </a:lnTo>
                  <a:lnTo>
                    <a:pt x="334550" y="819333"/>
                  </a:lnTo>
                  <a:lnTo>
                    <a:pt x="390913" y="806737"/>
                  </a:lnTo>
                  <a:lnTo>
                    <a:pt x="445633" y="792347"/>
                  </a:lnTo>
                  <a:lnTo>
                    <a:pt x="498647" y="776227"/>
                  </a:lnTo>
                  <a:lnTo>
                    <a:pt x="549892" y="758443"/>
                  </a:lnTo>
                  <a:lnTo>
                    <a:pt x="599304" y="739060"/>
                  </a:lnTo>
                  <a:lnTo>
                    <a:pt x="646821" y="718140"/>
                  </a:lnTo>
                  <a:lnTo>
                    <a:pt x="692381" y="695750"/>
                  </a:lnTo>
                  <a:lnTo>
                    <a:pt x="735920" y="671953"/>
                  </a:lnTo>
                  <a:lnTo>
                    <a:pt x="777375" y="646814"/>
                  </a:lnTo>
                  <a:lnTo>
                    <a:pt x="816683" y="620397"/>
                  </a:lnTo>
                  <a:lnTo>
                    <a:pt x="853782" y="592767"/>
                  </a:lnTo>
                  <a:lnTo>
                    <a:pt x="888608" y="563990"/>
                  </a:lnTo>
                  <a:lnTo>
                    <a:pt x="921100" y="534128"/>
                  </a:lnTo>
                  <a:lnTo>
                    <a:pt x="951193" y="503246"/>
                  </a:lnTo>
                  <a:lnTo>
                    <a:pt x="978825" y="471410"/>
                  </a:lnTo>
                  <a:lnTo>
                    <a:pt x="1003933" y="438684"/>
                  </a:lnTo>
                  <a:lnTo>
                    <a:pt x="1026454" y="405131"/>
                  </a:lnTo>
                  <a:lnTo>
                    <a:pt x="1046326" y="370817"/>
                  </a:lnTo>
                  <a:lnTo>
                    <a:pt x="1063484" y="335807"/>
                  </a:lnTo>
                  <a:lnTo>
                    <a:pt x="1077868" y="300164"/>
                  </a:lnTo>
                  <a:lnTo>
                    <a:pt x="1098056" y="227239"/>
                  </a:lnTo>
                  <a:lnTo>
                    <a:pt x="1106388" y="152559"/>
                  </a:lnTo>
                  <a:lnTo>
                    <a:pt x="1105950" y="114723"/>
                  </a:lnTo>
                  <a:lnTo>
                    <a:pt x="1102360" y="76641"/>
                  </a:lnTo>
                  <a:lnTo>
                    <a:pt x="1095554" y="38378"/>
                  </a:lnTo>
                  <a:lnTo>
                    <a:pt x="108546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74330" y="1866137"/>
              <a:ext cx="1106805" cy="991235"/>
            </a:xfrm>
            <a:custGeom>
              <a:avLst/>
              <a:gdLst/>
              <a:ahLst/>
              <a:cxnLst/>
              <a:rect l="l" t="t" r="r" b="b"/>
              <a:pathLst>
                <a:path w="1106804" h="991235">
                  <a:moveTo>
                    <a:pt x="0" y="0"/>
                  </a:moveTo>
                  <a:lnTo>
                    <a:pt x="0" y="276606"/>
                  </a:lnTo>
                  <a:lnTo>
                    <a:pt x="58766" y="277596"/>
                  </a:lnTo>
                  <a:lnTo>
                    <a:pt x="116733" y="280534"/>
                  </a:lnTo>
                  <a:lnTo>
                    <a:pt x="173825" y="285371"/>
                  </a:lnTo>
                  <a:lnTo>
                    <a:pt x="229963" y="292058"/>
                  </a:lnTo>
                  <a:lnTo>
                    <a:pt x="285073" y="300544"/>
                  </a:lnTo>
                  <a:lnTo>
                    <a:pt x="339078" y="310780"/>
                  </a:lnTo>
                  <a:lnTo>
                    <a:pt x="391901" y="322718"/>
                  </a:lnTo>
                  <a:lnTo>
                    <a:pt x="443465" y="336307"/>
                  </a:lnTo>
                  <a:lnTo>
                    <a:pt x="493695" y="351498"/>
                  </a:lnTo>
                  <a:lnTo>
                    <a:pt x="542515" y="368242"/>
                  </a:lnTo>
                  <a:lnTo>
                    <a:pt x="589846" y="386490"/>
                  </a:lnTo>
                  <a:lnTo>
                    <a:pt x="635614" y="406192"/>
                  </a:lnTo>
                  <a:lnTo>
                    <a:pt x="679742" y="427298"/>
                  </a:lnTo>
                  <a:lnTo>
                    <a:pt x="722153" y="449760"/>
                  </a:lnTo>
                  <a:lnTo>
                    <a:pt x="762770" y="473528"/>
                  </a:lnTo>
                  <a:lnTo>
                    <a:pt x="801519" y="498552"/>
                  </a:lnTo>
                  <a:lnTo>
                    <a:pt x="838321" y="524783"/>
                  </a:lnTo>
                  <a:lnTo>
                    <a:pt x="873101" y="552172"/>
                  </a:lnTo>
                  <a:lnTo>
                    <a:pt x="905782" y="580669"/>
                  </a:lnTo>
                  <a:lnTo>
                    <a:pt x="936287" y="610225"/>
                  </a:lnTo>
                  <a:lnTo>
                    <a:pt x="964541" y="640791"/>
                  </a:lnTo>
                  <a:lnTo>
                    <a:pt x="990467" y="672317"/>
                  </a:lnTo>
                  <a:lnTo>
                    <a:pt x="1013988" y="704754"/>
                  </a:lnTo>
                  <a:lnTo>
                    <a:pt x="1035029" y="738052"/>
                  </a:lnTo>
                  <a:lnTo>
                    <a:pt x="1053512" y="772162"/>
                  </a:lnTo>
                  <a:lnTo>
                    <a:pt x="1069361" y="807034"/>
                  </a:lnTo>
                  <a:lnTo>
                    <a:pt x="1092852" y="878870"/>
                  </a:lnTo>
                  <a:lnTo>
                    <a:pt x="1104890" y="953163"/>
                  </a:lnTo>
                  <a:lnTo>
                    <a:pt x="1106424" y="991108"/>
                  </a:lnTo>
                  <a:lnTo>
                    <a:pt x="1106424" y="714501"/>
                  </a:lnTo>
                  <a:lnTo>
                    <a:pt x="1100341" y="639128"/>
                  </a:lnTo>
                  <a:lnTo>
                    <a:pt x="1082499" y="566014"/>
                  </a:lnTo>
                  <a:lnTo>
                    <a:pt x="1053512" y="495556"/>
                  </a:lnTo>
                  <a:lnTo>
                    <a:pt x="1035029" y="461446"/>
                  </a:lnTo>
                  <a:lnTo>
                    <a:pt x="1013988" y="428148"/>
                  </a:lnTo>
                  <a:lnTo>
                    <a:pt x="990467" y="395711"/>
                  </a:lnTo>
                  <a:lnTo>
                    <a:pt x="964541" y="364185"/>
                  </a:lnTo>
                  <a:lnTo>
                    <a:pt x="936287" y="333619"/>
                  </a:lnTo>
                  <a:lnTo>
                    <a:pt x="905782" y="304063"/>
                  </a:lnTo>
                  <a:lnTo>
                    <a:pt x="873101" y="275566"/>
                  </a:lnTo>
                  <a:lnTo>
                    <a:pt x="838321" y="248177"/>
                  </a:lnTo>
                  <a:lnTo>
                    <a:pt x="801519" y="221946"/>
                  </a:lnTo>
                  <a:lnTo>
                    <a:pt x="762770" y="196922"/>
                  </a:lnTo>
                  <a:lnTo>
                    <a:pt x="722153" y="173154"/>
                  </a:lnTo>
                  <a:lnTo>
                    <a:pt x="679742" y="150692"/>
                  </a:lnTo>
                  <a:lnTo>
                    <a:pt x="635614" y="129586"/>
                  </a:lnTo>
                  <a:lnTo>
                    <a:pt x="589846" y="109884"/>
                  </a:lnTo>
                  <a:lnTo>
                    <a:pt x="542515" y="91636"/>
                  </a:lnTo>
                  <a:lnTo>
                    <a:pt x="493695" y="74892"/>
                  </a:lnTo>
                  <a:lnTo>
                    <a:pt x="443465" y="59701"/>
                  </a:lnTo>
                  <a:lnTo>
                    <a:pt x="391901" y="46112"/>
                  </a:lnTo>
                  <a:lnTo>
                    <a:pt x="339078" y="34174"/>
                  </a:lnTo>
                  <a:lnTo>
                    <a:pt x="285073" y="23938"/>
                  </a:lnTo>
                  <a:lnTo>
                    <a:pt x="229963" y="15452"/>
                  </a:lnTo>
                  <a:lnTo>
                    <a:pt x="173825" y="8765"/>
                  </a:lnTo>
                  <a:lnTo>
                    <a:pt x="116733" y="3928"/>
                  </a:lnTo>
                  <a:lnTo>
                    <a:pt x="58766" y="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74330" y="1866137"/>
              <a:ext cx="1106805" cy="1821814"/>
            </a:xfrm>
            <a:custGeom>
              <a:avLst/>
              <a:gdLst/>
              <a:ahLst/>
              <a:cxnLst/>
              <a:rect l="l" t="t" r="r" b="b"/>
              <a:pathLst>
                <a:path w="1106804" h="1821814">
                  <a:moveTo>
                    <a:pt x="1106424" y="991108"/>
                  </a:moveTo>
                  <a:lnTo>
                    <a:pt x="1100341" y="915734"/>
                  </a:lnTo>
                  <a:lnTo>
                    <a:pt x="1082499" y="842620"/>
                  </a:lnTo>
                  <a:lnTo>
                    <a:pt x="1053512" y="772162"/>
                  </a:lnTo>
                  <a:lnTo>
                    <a:pt x="1035029" y="738052"/>
                  </a:lnTo>
                  <a:lnTo>
                    <a:pt x="1013988" y="704754"/>
                  </a:lnTo>
                  <a:lnTo>
                    <a:pt x="990467" y="672317"/>
                  </a:lnTo>
                  <a:lnTo>
                    <a:pt x="964541" y="640791"/>
                  </a:lnTo>
                  <a:lnTo>
                    <a:pt x="936287" y="610225"/>
                  </a:lnTo>
                  <a:lnTo>
                    <a:pt x="905782" y="580669"/>
                  </a:lnTo>
                  <a:lnTo>
                    <a:pt x="873101" y="552172"/>
                  </a:lnTo>
                  <a:lnTo>
                    <a:pt x="838321" y="524783"/>
                  </a:lnTo>
                  <a:lnTo>
                    <a:pt x="801519" y="498552"/>
                  </a:lnTo>
                  <a:lnTo>
                    <a:pt x="762770" y="473528"/>
                  </a:lnTo>
                  <a:lnTo>
                    <a:pt x="722153" y="449760"/>
                  </a:lnTo>
                  <a:lnTo>
                    <a:pt x="679742" y="427298"/>
                  </a:lnTo>
                  <a:lnTo>
                    <a:pt x="635614" y="406192"/>
                  </a:lnTo>
                  <a:lnTo>
                    <a:pt x="589846" y="386490"/>
                  </a:lnTo>
                  <a:lnTo>
                    <a:pt x="542515" y="368242"/>
                  </a:lnTo>
                  <a:lnTo>
                    <a:pt x="493695" y="351498"/>
                  </a:lnTo>
                  <a:lnTo>
                    <a:pt x="443465" y="336307"/>
                  </a:lnTo>
                  <a:lnTo>
                    <a:pt x="391901" y="322718"/>
                  </a:lnTo>
                  <a:lnTo>
                    <a:pt x="339078" y="310780"/>
                  </a:lnTo>
                  <a:lnTo>
                    <a:pt x="285073" y="300544"/>
                  </a:lnTo>
                  <a:lnTo>
                    <a:pt x="229963" y="292058"/>
                  </a:lnTo>
                  <a:lnTo>
                    <a:pt x="173825" y="285371"/>
                  </a:lnTo>
                  <a:lnTo>
                    <a:pt x="116733" y="280534"/>
                  </a:lnTo>
                  <a:lnTo>
                    <a:pt x="58766" y="277596"/>
                  </a:lnTo>
                  <a:lnTo>
                    <a:pt x="0" y="276606"/>
                  </a:lnTo>
                  <a:lnTo>
                    <a:pt x="0" y="0"/>
                  </a:lnTo>
                  <a:lnTo>
                    <a:pt x="58766" y="990"/>
                  </a:lnTo>
                  <a:lnTo>
                    <a:pt x="116733" y="3928"/>
                  </a:lnTo>
                  <a:lnTo>
                    <a:pt x="173825" y="8765"/>
                  </a:lnTo>
                  <a:lnTo>
                    <a:pt x="229963" y="15452"/>
                  </a:lnTo>
                  <a:lnTo>
                    <a:pt x="285073" y="23938"/>
                  </a:lnTo>
                  <a:lnTo>
                    <a:pt x="339078" y="34174"/>
                  </a:lnTo>
                  <a:lnTo>
                    <a:pt x="391901" y="46112"/>
                  </a:lnTo>
                  <a:lnTo>
                    <a:pt x="443465" y="59701"/>
                  </a:lnTo>
                  <a:lnTo>
                    <a:pt x="493695" y="74892"/>
                  </a:lnTo>
                  <a:lnTo>
                    <a:pt x="542515" y="91636"/>
                  </a:lnTo>
                  <a:lnTo>
                    <a:pt x="589846" y="109884"/>
                  </a:lnTo>
                  <a:lnTo>
                    <a:pt x="635614" y="129586"/>
                  </a:lnTo>
                  <a:lnTo>
                    <a:pt x="679742" y="150692"/>
                  </a:lnTo>
                  <a:lnTo>
                    <a:pt x="722153" y="173154"/>
                  </a:lnTo>
                  <a:lnTo>
                    <a:pt x="762770" y="196922"/>
                  </a:lnTo>
                  <a:lnTo>
                    <a:pt x="801519" y="221946"/>
                  </a:lnTo>
                  <a:lnTo>
                    <a:pt x="838321" y="248177"/>
                  </a:lnTo>
                  <a:lnTo>
                    <a:pt x="873101" y="275566"/>
                  </a:lnTo>
                  <a:lnTo>
                    <a:pt x="905782" y="304063"/>
                  </a:lnTo>
                  <a:lnTo>
                    <a:pt x="936287" y="333619"/>
                  </a:lnTo>
                  <a:lnTo>
                    <a:pt x="964541" y="364185"/>
                  </a:lnTo>
                  <a:lnTo>
                    <a:pt x="990467" y="395711"/>
                  </a:lnTo>
                  <a:lnTo>
                    <a:pt x="1013988" y="428148"/>
                  </a:lnTo>
                  <a:lnTo>
                    <a:pt x="1035029" y="461446"/>
                  </a:lnTo>
                  <a:lnTo>
                    <a:pt x="1053512" y="495556"/>
                  </a:lnTo>
                  <a:lnTo>
                    <a:pt x="1069361" y="530428"/>
                  </a:lnTo>
                  <a:lnTo>
                    <a:pt x="1092852" y="602264"/>
                  </a:lnTo>
                  <a:lnTo>
                    <a:pt x="1104890" y="676557"/>
                  </a:lnTo>
                  <a:lnTo>
                    <a:pt x="1106424" y="714501"/>
                  </a:lnTo>
                  <a:lnTo>
                    <a:pt x="1106424" y="991108"/>
                  </a:lnTo>
                  <a:lnTo>
                    <a:pt x="1104798" y="1030005"/>
                  </a:lnTo>
                  <a:lnTo>
                    <a:pt x="1099971" y="1068444"/>
                  </a:lnTo>
                  <a:lnTo>
                    <a:pt x="1092017" y="1106362"/>
                  </a:lnTo>
                  <a:lnTo>
                    <a:pt x="1081010" y="1143698"/>
                  </a:lnTo>
                  <a:lnTo>
                    <a:pt x="1067025" y="1180388"/>
                  </a:lnTo>
                  <a:lnTo>
                    <a:pt x="1050137" y="1216372"/>
                  </a:lnTo>
                  <a:lnTo>
                    <a:pt x="1030419" y="1251586"/>
                  </a:lnTo>
                  <a:lnTo>
                    <a:pt x="1007946" y="1285969"/>
                  </a:lnTo>
                  <a:lnTo>
                    <a:pt x="982794" y="1319458"/>
                  </a:lnTo>
                  <a:lnTo>
                    <a:pt x="955035" y="1351991"/>
                  </a:lnTo>
                  <a:lnTo>
                    <a:pt x="924746" y="1383506"/>
                  </a:lnTo>
                  <a:lnTo>
                    <a:pt x="891999" y="1413941"/>
                  </a:lnTo>
                  <a:lnTo>
                    <a:pt x="856870" y="1443233"/>
                  </a:lnTo>
                  <a:lnTo>
                    <a:pt x="819433" y="1471321"/>
                  </a:lnTo>
                  <a:lnTo>
                    <a:pt x="779763" y="1498142"/>
                  </a:lnTo>
                  <a:lnTo>
                    <a:pt x="737934" y="1523635"/>
                  </a:lnTo>
                  <a:lnTo>
                    <a:pt x="694020" y="1547736"/>
                  </a:lnTo>
                  <a:lnTo>
                    <a:pt x="648097" y="1570384"/>
                  </a:lnTo>
                  <a:lnTo>
                    <a:pt x="600237" y="1591516"/>
                  </a:lnTo>
                  <a:lnTo>
                    <a:pt x="550517" y="1611071"/>
                  </a:lnTo>
                  <a:lnTo>
                    <a:pt x="499010" y="1628986"/>
                  </a:lnTo>
                  <a:lnTo>
                    <a:pt x="445791" y="1645199"/>
                  </a:lnTo>
                  <a:lnTo>
                    <a:pt x="390934" y="1659647"/>
                  </a:lnTo>
                  <a:lnTo>
                    <a:pt x="334514" y="1672270"/>
                  </a:lnTo>
                  <a:lnTo>
                    <a:pt x="276605" y="1683003"/>
                  </a:lnTo>
                  <a:lnTo>
                    <a:pt x="276605" y="1821307"/>
                  </a:lnTo>
                  <a:lnTo>
                    <a:pt x="0" y="1567434"/>
                  </a:lnTo>
                  <a:lnTo>
                    <a:pt x="276605" y="1268095"/>
                  </a:lnTo>
                  <a:lnTo>
                    <a:pt x="276605" y="1406398"/>
                  </a:lnTo>
                  <a:lnTo>
                    <a:pt x="334784" y="1395596"/>
                  </a:lnTo>
                  <a:lnTo>
                    <a:pt x="391549" y="1382862"/>
                  </a:lnTo>
                  <a:lnTo>
                    <a:pt x="446815" y="1368255"/>
                  </a:lnTo>
                  <a:lnTo>
                    <a:pt x="500493" y="1351834"/>
                  </a:lnTo>
                  <a:lnTo>
                    <a:pt x="552496" y="1333659"/>
                  </a:lnTo>
                  <a:lnTo>
                    <a:pt x="602737" y="1313790"/>
                  </a:lnTo>
                  <a:lnTo>
                    <a:pt x="651128" y="1292286"/>
                  </a:lnTo>
                  <a:lnTo>
                    <a:pt x="697583" y="1269206"/>
                  </a:lnTo>
                  <a:lnTo>
                    <a:pt x="742013" y="1244611"/>
                  </a:lnTo>
                  <a:lnTo>
                    <a:pt x="784332" y="1218560"/>
                  </a:lnTo>
                  <a:lnTo>
                    <a:pt x="824451" y="1191113"/>
                  </a:lnTo>
                  <a:lnTo>
                    <a:pt x="862284" y="1162328"/>
                  </a:lnTo>
                  <a:lnTo>
                    <a:pt x="897743" y="1132266"/>
                  </a:lnTo>
                  <a:lnTo>
                    <a:pt x="930740" y="1100986"/>
                  </a:lnTo>
                  <a:lnTo>
                    <a:pt x="961189" y="1068548"/>
                  </a:lnTo>
                  <a:lnTo>
                    <a:pt x="989002" y="1035011"/>
                  </a:lnTo>
                  <a:lnTo>
                    <a:pt x="1014092" y="1000435"/>
                  </a:lnTo>
                  <a:lnTo>
                    <a:pt x="1036371" y="964880"/>
                  </a:lnTo>
                  <a:lnTo>
                    <a:pt x="1055751" y="928404"/>
                  </a:lnTo>
                  <a:lnTo>
                    <a:pt x="1072146" y="891068"/>
                  </a:lnTo>
                  <a:lnTo>
                    <a:pt x="1085469" y="852932"/>
                  </a:lnTo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055864" y="3889247"/>
            <a:ext cx="1132840" cy="1506855"/>
            <a:chOff x="8055864" y="3889247"/>
            <a:chExt cx="1132840" cy="1506855"/>
          </a:xfrm>
        </p:grpSpPr>
        <p:sp>
          <p:nvSpPr>
            <p:cNvPr id="10" name="object 10"/>
            <p:cNvSpPr/>
            <p:nvPr/>
          </p:nvSpPr>
          <p:spPr>
            <a:xfrm>
              <a:off x="8068818" y="4582032"/>
              <a:ext cx="1106805" cy="801370"/>
            </a:xfrm>
            <a:custGeom>
              <a:avLst/>
              <a:gdLst/>
              <a:ahLst/>
              <a:cxnLst/>
              <a:rect l="l" t="t" r="r" b="b"/>
              <a:pathLst>
                <a:path w="1106804" h="801370">
                  <a:moveTo>
                    <a:pt x="1069721" y="0"/>
                  </a:moveTo>
                  <a:lnTo>
                    <a:pt x="1030889" y="58381"/>
                  </a:lnTo>
                  <a:lnTo>
                    <a:pt x="979509" y="113587"/>
                  </a:lnTo>
                  <a:lnTo>
                    <a:pt x="949368" y="139875"/>
                  </a:lnTo>
                  <a:lnTo>
                    <a:pt x="916397" y="165219"/>
                  </a:lnTo>
                  <a:lnTo>
                    <a:pt x="880696" y="189570"/>
                  </a:lnTo>
                  <a:lnTo>
                    <a:pt x="842369" y="212878"/>
                  </a:lnTo>
                  <a:lnTo>
                    <a:pt x="801517" y="235094"/>
                  </a:lnTo>
                  <a:lnTo>
                    <a:pt x="758243" y="256167"/>
                  </a:lnTo>
                  <a:lnTo>
                    <a:pt x="712648" y="276048"/>
                  </a:lnTo>
                  <a:lnTo>
                    <a:pt x="664835" y="294687"/>
                  </a:lnTo>
                  <a:lnTo>
                    <a:pt x="614906" y="312035"/>
                  </a:lnTo>
                  <a:lnTo>
                    <a:pt x="562962" y="328041"/>
                  </a:lnTo>
                  <a:lnTo>
                    <a:pt x="509106" y="342655"/>
                  </a:lnTo>
                  <a:lnTo>
                    <a:pt x="453441" y="355829"/>
                  </a:lnTo>
                  <a:lnTo>
                    <a:pt x="396067" y="367512"/>
                  </a:lnTo>
                  <a:lnTo>
                    <a:pt x="337088" y="377654"/>
                  </a:lnTo>
                  <a:lnTo>
                    <a:pt x="276605" y="386207"/>
                  </a:lnTo>
                  <a:lnTo>
                    <a:pt x="276605" y="247904"/>
                  </a:lnTo>
                  <a:lnTo>
                    <a:pt x="0" y="541655"/>
                  </a:lnTo>
                  <a:lnTo>
                    <a:pt x="276605" y="801116"/>
                  </a:lnTo>
                  <a:lnTo>
                    <a:pt x="276605" y="662813"/>
                  </a:lnTo>
                  <a:lnTo>
                    <a:pt x="347225" y="652662"/>
                  </a:lnTo>
                  <a:lnTo>
                    <a:pt x="409831" y="641534"/>
                  </a:lnTo>
                  <a:lnTo>
                    <a:pt x="470310" y="628735"/>
                  </a:lnTo>
                  <a:lnTo>
                    <a:pt x="528580" y="614334"/>
                  </a:lnTo>
                  <a:lnTo>
                    <a:pt x="584559" y="598400"/>
                  </a:lnTo>
                  <a:lnTo>
                    <a:pt x="638164" y="581002"/>
                  </a:lnTo>
                  <a:lnTo>
                    <a:pt x="689313" y="562210"/>
                  </a:lnTo>
                  <a:lnTo>
                    <a:pt x="737924" y="542092"/>
                  </a:lnTo>
                  <a:lnTo>
                    <a:pt x="783914" y="520718"/>
                  </a:lnTo>
                  <a:lnTo>
                    <a:pt x="827201" y="498157"/>
                  </a:lnTo>
                  <a:lnTo>
                    <a:pt x="867703" y="474479"/>
                  </a:lnTo>
                  <a:lnTo>
                    <a:pt x="905337" y="449751"/>
                  </a:lnTo>
                  <a:lnTo>
                    <a:pt x="940020" y="424044"/>
                  </a:lnTo>
                  <a:lnTo>
                    <a:pt x="971672" y="397426"/>
                  </a:lnTo>
                  <a:lnTo>
                    <a:pt x="1000208" y="369967"/>
                  </a:lnTo>
                  <a:lnTo>
                    <a:pt x="1047607" y="312801"/>
                  </a:lnTo>
                  <a:lnTo>
                    <a:pt x="1081560" y="253100"/>
                  </a:lnTo>
                  <a:lnTo>
                    <a:pt x="1101406" y="191416"/>
                  </a:lnTo>
                  <a:lnTo>
                    <a:pt x="1106487" y="128302"/>
                  </a:lnTo>
                  <a:lnTo>
                    <a:pt x="1103285" y="96382"/>
                  </a:lnTo>
                  <a:lnTo>
                    <a:pt x="1096145" y="64313"/>
                  </a:lnTo>
                  <a:lnTo>
                    <a:pt x="1084984" y="32162"/>
                  </a:lnTo>
                  <a:lnTo>
                    <a:pt x="106972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8818" y="3902201"/>
              <a:ext cx="1106805" cy="818515"/>
            </a:xfrm>
            <a:custGeom>
              <a:avLst/>
              <a:gdLst/>
              <a:ahLst/>
              <a:cxnLst/>
              <a:rect l="l" t="t" r="r" b="b"/>
              <a:pathLst>
                <a:path w="1106804" h="818514">
                  <a:moveTo>
                    <a:pt x="0" y="0"/>
                  </a:moveTo>
                  <a:lnTo>
                    <a:pt x="0" y="276606"/>
                  </a:lnTo>
                  <a:lnTo>
                    <a:pt x="62790" y="277463"/>
                  </a:lnTo>
                  <a:lnTo>
                    <a:pt x="124662" y="280004"/>
                  </a:lnTo>
                  <a:lnTo>
                    <a:pt x="185520" y="284183"/>
                  </a:lnTo>
                  <a:lnTo>
                    <a:pt x="245272" y="289955"/>
                  </a:lnTo>
                  <a:lnTo>
                    <a:pt x="303824" y="297274"/>
                  </a:lnTo>
                  <a:lnTo>
                    <a:pt x="361083" y="306094"/>
                  </a:lnTo>
                  <a:lnTo>
                    <a:pt x="416956" y="316370"/>
                  </a:lnTo>
                  <a:lnTo>
                    <a:pt x="471348" y="328055"/>
                  </a:lnTo>
                  <a:lnTo>
                    <a:pt x="524168" y="341104"/>
                  </a:lnTo>
                  <a:lnTo>
                    <a:pt x="575321" y="355471"/>
                  </a:lnTo>
                  <a:lnTo>
                    <a:pt x="624714" y="371111"/>
                  </a:lnTo>
                  <a:lnTo>
                    <a:pt x="672254" y="387978"/>
                  </a:lnTo>
                  <a:lnTo>
                    <a:pt x="717847" y="406026"/>
                  </a:lnTo>
                  <a:lnTo>
                    <a:pt x="761400" y="425209"/>
                  </a:lnTo>
                  <a:lnTo>
                    <a:pt x="802821" y="445483"/>
                  </a:lnTo>
                  <a:lnTo>
                    <a:pt x="842014" y="466800"/>
                  </a:lnTo>
                  <a:lnTo>
                    <a:pt x="878887" y="489115"/>
                  </a:lnTo>
                  <a:lnTo>
                    <a:pt x="913347" y="512384"/>
                  </a:lnTo>
                  <a:lnTo>
                    <a:pt x="945300" y="536559"/>
                  </a:lnTo>
                  <a:lnTo>
                    <a:pt x="974653" y="561595"/>
                  </a:lnTo>
                  <a:lnTo>
                    <a:pt x="1025186" y="614068"/>
                  </a:lnTo>
                  <a:lnTo>
                    <a:pt x="1064198" y="669438"/>
                  </a:lnTo>
                  <a:lnTo>
                    <a:pt x="1090942" y="727338"/>
                  </a:lnTo>
                  <a:lnTo>
                    <a:pt x="1104672" y="787403"/>
                  </a:lnTo>
                  <a:lnTo>
                    <a:pt x="1106424" y="818134"/>
                  </a:lnTo>
                  <a:lnTo>
                    <a:pt x="1106424" y="541655"/>
                  </a:lnTo>
                  <a:lnTo>
                    <a:pt x="1099481" y="480619"/>
                  </a:lnTo>
                  <a:lnTo>
                    <a:pt x="1079150" y="421570"/>
                  </a:lnTo>
                  <a:lnTo>
                    <a:pt x="1046179" y="364871"/>
                  </a:lnTo>
                  <a:lnTo>
                    <a:pt x="1001313" y="310889"/>
                  </a:lnTo>
                  <a:lnTo>
                    <a:pt x="945300" y="259988"/>
                  </a:lnTo>
                  <a:lnTo>
                    <a:pt x="913347" y="235808"/>
                  </a:lnTo>
                  <a:lnTo>
                    <a:pt x="878887" y="212535"/>
                  </a:lnTo>
                  <a:lnTo>
                    <a:pt x="842014" y="190215"/>
                  </a:lnTo>
                  <a:lnTo>
                    <a:pt x="802821" y="168894"/>
                  </a:lnTo>
                  <a:lnTo>
                    <a:pt x="761400" y="148618"/>
                  </a:lnTo>
                  <a:lnTo>
                    <a:pt x="717847" y="129431"/>
                  </a:lnTo>
                  <a:lnTo>
                    <a:pt x="672254" y="111381"/>
                  </a:lnTo>
                  <a:lnTo>
                    <a:pt x="624714" y="94512"/>
                  </a:lnTo>
                  <a:lnTo>
                    <a:pt x="575321" y="78870"/>
                  </a:lnTo>
                  <a:lnTo>
                    <a:pt x="524168" y="64502"/>
                  </a:lnTo>
                  <a:lnTo>
                    <a:pt x="471348" y="51451"/>
                  </a:lnTo>
                  <a:lnTo>
                    <a:pt x="416956" y="39765"/>
                  </a:lnTo>
                  <a:lnTo>
                    <a:pt x="361083" y="29489"/>
                  </a:lnTo>
                  <a:lnTo>
                    <a:pt x="303824" y="20669"/>
                  </a:lnTo>
                  <a:lnTo>
                    <a:pt x="245272" y="13350"/>
                  </a:lnTo>
                  <a:lnTo>
                    <a:pt x="185520" y="7577"/>
                  </a:lnTo>
                  <a:lnTo>
                    <a:pt x="124662" y="3398"/>
                  </a:lnTo>
                  <a:lnTo>
                    <a:pt x="62790" y="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68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68818" y="3902201"/>
              <a:ext cx="1106805" cy="1481455"/>
            </a:xfrm>
            <a:custGeom>
              <a:avLst/>
              <a:gdLst/>
              <a:ahLst/>
              <a:cxnLst/>
              <a:rect l="l" t="t" r="r" b="b"/>
              <a:pathLst>
                <a:path w="1106804" h="1481454">
                  <a:moveTo>
                    <a:pt x="1106424" y="818134"/>
                  </a:moveTo>
                  <a:lnTo>
                    <a:pt x="1099481" y="757123"/>
                  </a:lnTo>
                  <a:lnTo>
                    <a:pt x="1079150" y="698095"/>
                  </a:lnTo>
                  <a:lnTo>
                    <a:pt x="1046179" y="641414"/>
                  </a:lnTo>
                  <a:lnTo>
                    <a:pt x="1001313" y="587447"/>
                  </a:lnTo>
                  <a:lnTo>
                    <a:pt x="945300" y="536559"/>
                  </a:lnTo>
                  <a:lnTo>
                    <a:pt x="913347" y="512384"/>
                  </a:lnTo>
                  <a:lnTo>
                    <a:pt x="878887" y="489115"/>
                  </a:lnTo>
                  <a:lnTo>
                    <a:pt x="842014" y="466800"/>
                  </a:lnTo>
                  <a:lnTo>
                    <a:pt x="802821" y="445483"/>
                  </a:lnTo>
                  <a:lnTo>
                    <a:pt x="761400" y="425209"/>
                  </a:lnTo>
                  <a:lnTo>
                    <a:pt x="717847" y="406026"/>
                  </a:lnTo>
                  <a:lnTo>
                    <a:pt x="672254" y="387978"/>
                  </a:lnTo>
                  <a:lnTo>
                    <a:pt x="624714" y="371111"/>
                  </a:lnTo>
                  <a:lnTo>
                    <a:pt x="575321" y="355471"/>
                  </a:lnTo>
                  <a:lnTo>
                    <a:pt x="524168" y="341104"/>
                  </a:lnTo>
                  <a:lnTo>
                    <a:pt x="471348" y="328055"/>
                  </a:lnTo>
                  <a:lnTo>
                    <a:pt x="416956" y="316370"/>
                  </a:lnTo>
                  <a:lnTo>
                    <a:pt x="361083" y="306094"/>
                  </a:lnTo>
                  <a:lnTo>
                    <a:pt x="303824" y="297274"/>
                  </a:lnTo>
                  <a:lnTo>
                    <a:pt x="245272" y="289955"/>
                  </a:lnTo>
                  <a:lnTo>
                    <a:pt x="185520" y="284183"/>
                  </a:lnTo>
                  <a:lnTo>
                    <a:pt x="124662" y="280004"/>
                  </a:lnTo>
                  <a:lnTo>
                    <a:pt x="62790" y="277463"/>
                  </a:lnTo>
                  <a:lnTo>
                    <a:pt x="0" y="276606"/>
                  </a:lnTo>
                  <a:lnTo>
                    <a:pt x="0" y="0"/>
                  </a:lnTo>
                  <a:lnTo>
                    <a:pt x="62790" y="857"/>
                  </a:lnTo>
                  <a:lnTo>
                    <a:pt x="124662" y="3398"/>
                  </a:lnTo>
                  <a:lnTo>
                    <a:pt x="185520" y="7577"/>
                  </a:lnTo>
                  <a:lnTo>
                    <a:pt x="245272" y="13350"/>
                  </a:lnTo>
                  <a:lnTo>
                    <a:pt x="303824" y="20669"/>
                  </a:lnTo>
                  <a:lnTo>
                    <a:pt x="361083" y="29489"/>
                  </a:lnTo>
                  <a:lnTo>
                    <a:pt x="416956" y="39765"/>
                  </a:lnTo>
                  <a:lnTo>
                    <a:pt x="471348" y="51451"/>
                  </a:lnTo>
                  <a:lnTo>
                    <a:pt x="524168" y="64502"/>
                  </a:lnTo>
                  <a:lnTo>
                    <a:pt x="575321" y="78870"/>
                  </a:lnTo>
                  <a:lnTo>
                    <a:pt x="624714" y="94512"/>
                  </a:lnTo>
                  <a:lnTo>
                    <a:pt x="672254" y="111381"/>
                  </a:lnTo>
                  <a:lnTo>
                    <a:pt x="717847" y="129431"/>
                  </a:lnTo>
                  <a:lnTo>
                    <a:pt x="761400" y="148618"/>
                  </a:lnTo>
                  <a:lnTo>
                    <a:pt x="802821" y="168894"/>
                  </a:lnTo>
                  <a:lnTo>
                    <a:pt x="842014" y="190215"/>
                  </a:lnTo>
                  <a:lnTo>
                    <a:pt x="878887" y="212535"/>
                  </a:lnTo>
                  <a:lnTo>
                    <a:pt x="913347" y="235808"/>
                  </a:lnTo>
                  <a:lnTo>
                    <a:pt x="945300" y="259988"/>
                  </a:lnTo>
                  <a:lnTo>
                    <a:pt x="974653" y="285031"/>
                  </a:lnTo>
                  <a:lnTo>
                    <a:pt x="1025186" y="337518"/>
                  </a:lnTo>
                  <a:lnTo>
                    <a:pt x="1064198" y="392904"/>
                  </a:lnTo>
                  <a:lnTo>
                    <a:pt x="1090942" y="450824"/>
                  </a:lnTo>
                  <a:lnTo>
                    <a:pt x="1104672" y="510912"/>
                  </a:lnTo>
                  <a:lnTo>
                    <a:pt x="1106424" y="541655"/>
                  </a:lnTo>
                  <a:lnTo>
                    <a:pt x="1106424" y="818134"/>
                  </a:lnTo>
                  <a:lnTo>
                    <a:pt x="1098810" y="881780"/>
                  </a:lnTo>
                  <a:lnTo>
                    <a:pt x="1076480" y="943521"/>
                  </a:lnTo>
                  <a:lnTo>
                    <a:pt x="1040197" y="1002872"/>
                  </a:lnTo>
                  <a:lnTo>
                    <a:pt x="990728" y="1059351"/>
                  </a:lnTo>
                  <a:lnTo>
                    <a:pt x="961288" y="1086363"/>
                  </a:lnTo>
                  <a:lnTo>
                    <a:pt x="928837" y="1112475"/>
                  </a:lnTo>
                  <a:lnTo>
                    <a:pt x="893473" y="1137628"/>
                  </a:lnTo>
                  <a:lnTo>
                    <a:pt x="855290" y="1161761"/>
                  </a:lnTo>
                  <a:lnTo>
                    <a:pt x="814384" y="1184814"/>
                  </a:lnTo>
                  <a:lnTo>
                    <a:pt x="770851" y="1206726"/>
                  </a:lnTo>
                  <a:lnTo>
                    <a:pt x="724786" y="1227437"/>
                  </a:lnTo>
                  <a:lnTo>
                    <a:pt x="676285" y="1246887"/>
                  </a:lnTo>
                  <a:lnTo>
                    <a:pt x="625444" y="1265014"/>
                  </a:lnTo>
                  <a:lnTo>
                    <a:pt x="572359" y="1281760"/>
                  </a:lnTo>
                  <a:lnTo>
                    <a:pt x="517124" y="1297063"/>
                  </a:lnTo>
                  <a:lnTo>
                    <a:pt x="459835" y="1310864"/>
                  </a:lnTo>
                  <a:lnTo>
                    <a:pt x="400589" y="1323101"/>
                  </a:lnTo>
                  <a:lnTo>
                    <a:pt x="339480" y="1333714"/>
                  </a:lnTo>
                  <a:lnTo>
                    <a:pt x="276605" y="1342644"/>
                  </a:lnTo>
                  <a:lnTo>
                    <a:pt x="276605" y="1480947"/>
                  </a:lnTo>
                  <a:lnTo>
                    <a:pt x="0" y="1221486"/>
                  </a:lnTo>
                  <a:lnTo>
                    <a:pt x="276605" y="927735"/>
                  </a:lnTo>
                  <a:lnTo>
                    <a:pt x="276605" y="1066038"/>
                  </a:lnTo>
                  <a:lnTo>
                    <a:pt x="337088" y="1057485"/>
                  </a:lnTo>
                  <a:lnTo>
                    <a:pt x="396067" y="1047343"/>
                  </a:lnTo>
                  <a:lnTo>
                    <a:pt x="453441" y="1035660"/>
                  </a:lnTo>
                  <a:lnTo>
                    <a:pt x="509106" y="1022486"/>
                  </a:lnTo>
                  <a:lnTo>
                    <a:pt x="562962" y="1007872"/>
                  </a:lnTo>
                  <a:lnTo>
                    <a:pt x="614906" y="991866"/>
                  </a:lnTo>
                  <a:lnTo>
                    <a:pt x="664835" y="974518"/>
                  </a:lnTo>
                  <a:lnTo>
                    <a:pt x="712648" y="955879"/>
                  </a:lnTo>
                  <a:lnTo>
                    <a:pt x="758243" y="935998"/>
                  </a:lnTo>
                  <a:lnTo>
                    <a:pt x="801517" y="914925"/>
                  </a:lnTo>
                  <a:lnTo>
                    <a:pt x="842369" y="892709"/>
                  </a:lnTo>
                  <a:lnTo>
                    <a:pt x="880696" y="869401"/>
                  </a:lnTo>
                  <a:lnTo>
                    <a:pt x="916397" y="845050"/>
                  </a:lnTo>
                  <a:lnTo>
                    <a:pt x="949368" y="819706"/>
                  </a:lnTo>
                  <a:lnTo>
                    <a:pt x="979509" y="793418"/>
                  </a:lnTo>
                  <a:lnTo>
                    <a:pt x="1006717" y="766237"/>
                  </a:lnTo>
                  <a:lnTo>
                    <a:pt x="1051924" y="709394"/>
                  </a:lnTo>
                  <a:lnTo>
                    <a:pt x="1069721" y="679831"/>
                  </a:lnTo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53311" y="544068"/>
            <a:ext cx="10328275" cy="561340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4889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85"/>
              </a:spcBef>
            </a:pPr>
            <a:r>
              <a:rPr dirty="0"/>
              <a:t>Guru </a:t>
            </a:r>
            <a:r>
              <a:rPr spc="-5" dirty="0"/>
              <a:t>Menggalakkan </a:t>
            </a:r>
            <a:r>
              <a:rPr dirty="0"/>
              <a:t>Murid </a:t>
            </a:r>
            <a:r>
              <a:rPr spc="-5" dirty="0"/>
              <a:t>Membaca atau Mencari</a:t>
            </a:r>
            <a:r>
              <a:rPr spc="25" dirty="0"/>
              <a:t> </a:t>
            </a:r>
            <a:r>
              <a:rPr spc="-5" dirty="0"/>
              <a:t>Maklumat</a:t>
            </a:r>
          </a:p>
        </p:txBody>
      </p:sp>
      <p:sp>
        <p:nvSpPr>
          <p:cNvPr id="14" name="object 14"/>
          <p:cNvSpPr/>
          <p:nvPr/>
        </p:nvSpPr>
        <p:spPr>
          <a:xfrm>
            <a:off x="1231391" y="1190244"/>
            <a:ext cx="2494788" cy="4105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94713" y="5388661"/>
            <a:ext cx="12687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 Black"/>
                <a:cs typeface="Arial Black"/>
              </a:rPr>
              <a:t>Murid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5947" y="3924300"/>
            <a:ext cx="22860" cy="584835"/>
          </a:xfrm>
          <a:custGeom>
            <a:avLst/>
            <a:gdLst/>
            <a:ahLst/>
            <a:cxnLst/>
            <a:rect l="l" t="t" r="r" b="b"/>
            <a:pathLst>
              <a:path w="22860" h="584835">
                <a:moveTo>
                  <a:pt x="11429" y="-28956"/>
                </a:moveTo>
                <a:lnTo>
                  <a:pt x="11429" y="613663"/>
                </a:lnTo>
              </a:path>
            </a:pathLst>
          </a:custGeom>
          <a:ln w="80771">
            <a:solidFill>
              <a:srgbClr val="497C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7591" y="3939540"/>
            <a:ext cx="635" cy="494030"/>
          </a:xfrm>
          <a:custGeom>
            <a:avLst/>
            <a:gdLst/>
            <a:ahLst/>
            <a:cxnLst/>
            <a:rect l="l" t="t" r="r" b="b"/>
            <a:pathLst>
              <a:path w="634" h="494029">
                <a:moveTo>
                  <a:pt x="253" y="-28956"/>
                </a:moveTo>
                <a:lnTo>
                  <a:pt x="253" y="522478"/>
                </a:lnTo>
              </a:path>
            </a:pathLst>
          </a:custGeom>
          <a:ln w="58420">
            <a:solidFill>
              <a:srgbClr val="497C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76359" y="1810511"/>
            <a:ext cx="0" cy="603250"/>
          </a:xfrm>
          <a:custGeom>
            <a:avLst/>
            <a:gdLst/>
            <a:ahLst/>
            <a:cxnLst/>
            <a:rect l="l" t="t" r="r" b="b"/>
            <a:pathLst>
              <a:path h="603250">
                <a:moveTo>
                  <a:pt x="0" y="0"/>
                </a:moveTo>
                <a:lnTo>
                  <a:pt x="0" y="602741"/>
                </a:lnTo>
              </a:path>
            </a:pathLst>
          </a:custGeom>
          <a:ln w="57912">
            <a:solidFill>
              <a:srgbClr val="497C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74820" y="1415821"/>
            <a:ext cx="3245357" cy="451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264088" y="440372"/>
            <a:ext cx="3395979" cy="977265"/>
            <a:chOff x="4264088" y="440372"/>
            <a:chExt cx="3395979" cy="977265"/>
          </a:xfrm>
        </p:grpSpPr>
        <p:sp>
          <p:nvSpPr>
            <p:cNvPr id="7" name="object 7"/>
            <p:cNvSpPr/>
            <p:nvPr/>
          </p:nvSpPr>
          <p:spPr>
            <a:xfrm>
              <a:off x="4277106" y="453389"/>
              <a:ext cx="3252470" cy="786765"/>
            </a:xfrm>
            <a:custGeom>
              <a:avLst/>
              <a:gdLst/>
              <a:ahLst/>
              <a:cxnLst/>
              <a:rect l="l" t="t" r="r" b="b"/>
              <a:pathLst>
                <a:path w="3252470" h="786765">
                  <a:moveTo>
                    <a:pt x="3121152" y="0"/>
                  </a:moveTo>
                  <a:lnTo>
                    <a:pt x="131064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20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4" y="786384"/>
                  </a:lnTo>
                  <a:lnTo>
                    <a:pt x="3121152" y="786384"/>
                  </a:lnTo>
                  <a:lnTo>
                    <a:pt x="3172170" y="776085"/>
                  </a:lnTo>
                  <a:lnTo>
                    <a:pt x="3213830" y="747998"/>
                  </a:lnTo>
                  <a:lnTo>
                    <a:pt x="3241917" y="706338"/>
                  </a:lnTo>
                  <a:lnTo>
                    <a:pt x="3252216" y="655320"/>
                  </a:lnTo>
                  <a:lnTo>
                    <a:pt x="3252216" y="131063"/>
                  </a:lnTo>
                  <a:lnTo>
                    <a:pt x="3241917" y="80045"/>
                  </a:lnTo>
                  <a:lnTo>
                    <a:pt x="3213830" y="38385"/>
                  </a:lnTo>
                  <a:lnTo>
                    <a:pt x="3172170" y="10298"/>
                  </a:lnTo>
                  <a:lnTo>
                    <a:pt x="3121152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77106" y="453389"/>
              <a:ext cx="3252470" cy="786765"/>
            </a:xfrm>
            <a:custGeom>
              <a:avLst/>
              <a:gdLst/>
              <a:ahLst/>
              <a:cxnLst/>
              <a:rect l="l" t="t" r="r" b="b"/>
              <a:pathLst>
                <a:path w="3252470" h="786765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4" y="0"/>
                  </a:lnTo>
                  <a:lnTo>
                    <a:pt x="3121152" y="0"/>
                  </a:lnTo>
                  <a:lnTo>
                    <a:pt x="3172170" y="10298"/>
                  </a:lnTo>
                  <a:lnTo>
                    <a:pt x="3213830" y="38385"/>
                  </a:lnTo>
                  <a:lnTo>
                    <a:pt x="3241917" y="80045"/>
                  </a:lnTo>
                  <a:lnTo>
                    <a:pt x="3252216" y="131063"/>
                  </a:lnTo>
                  <a:lnTo>
                    <a:pt x="3252216" y="655320"/>
                  </a:lnTo>
                  <a:lnTo>
                    <a:pt x="3241917" y="706338"/>
                  </a:lnTo>
                  <a:lnTo>
                    <a:pt x="3213830" y="747998"/>
                  </a:lnTo>
                  <a:lnTo>
                    <a:pt x="3172170" y="776085"/>
                  </a:lnTo>
                  <a:lnTo>
                    <a:pt x="3121152" y="786384"/>
                  </a:lnTo>
                  <a:lnTo>
                    <a:pt x="131064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20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78274" y="616457"/>
              <a:ext cx="3168650" cy="788035"/>
            </a:xfrm>
            <a:custGeom>
              <a:avLst/>
              <a:gdLst/>
              <a:ahLst/>
              <a:cxnLst/>
              <a:rect l="l" t="t" r="r" b="b"/>
              <a:pathLst>
                <a:path w="3168650" h="788035">
                  <a:moveTo>
                    <a:pt x="3037078" y="0"/>
                  </a:moveTo>
                  <a:lnTo>
                    <a:pt x="131317" y="0"/>
                  </a:lnTo>
                  <a:lnTo>
                    <a:pt x="80206" y="10320"/>
                  </a:lnTo>
                  <a:lnTo>
                    <a:pt x="38465" y="38465"/>
                  </a:lnTo>
                  <a:lnTo>
                    <a:pt x="10320" y="80206"/>
                  </a:lnTo>
                  <a:lnTo>
                    <a:pt x="0" y="131317"/>
                  </a:lnTo>
                  <a:lnTo>
                    <a:pt x="0" y="656589"/>
                  </a:lnTo>
                  <a:lnTo>
                    <a:pt x="10320" y="707701"/>
                  </a:lnTo>
                  <a:lnTo>
                    <a:pt x="38465" y="749442"/>
                  </a:lnTo>
                  <a:lnTo>
                    <a:pt x="80206" y="777587"/>
                  </a:lnTo>
                  <a:lnTo>
                    <a:pt x="131317" y="787907"/>
                  </a:lnTo>
                  <a:lnTo>
                    <a:pt x="3037078" y="787907"/>
                  </a:lnTo>
                  <a:lnTo>
                    <a:pt x="3088189" y="777587"/>
                  </a:lnTo>
                  <a:lnTo>
                    <a:pt x="3129930" y="749442"/>
                  </a:lnTo>
                  <a:lnTo>
                    <a:pt x="3158075" y="707701"/>
                  </a:lnTo>
                  <a:lnTo>
                    <a:pt x="3168396" y="656589"/>
                  </a:lnTo>
                  <a:lnTo>
                    <a:pt x="3168396" y="131317"/>
                  </a:lnTo>
                  <a:lnTo>
                    <a:pt x="3158075" y="80206"/>
                  </a:lnTo>
                  <a:lnTo>
                    <a:pt x="3129930" y="38465"/>
                  </a:lnTo>
                  <a:lnTo>
                    <a:pt x="3088189" y="10320"/>
                  </a:lnTo>
                  <a:lnTo>
                    <a:pt x="3037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78274" y="616457"/>
              <a:ext cx="3168650" cy="788035"/>
            </a:xfrm>
            <a:custGeom>
              <a:avLst/>
              <a:gdLst/>
              <a:ahLst/>
              <a:cxnLst/>
              <a:rect l="l" t="t" r="r" b="b"/>
              <a:pathLst>
                <a:path w="3168650" h="788035">
                  <a:moveTo>
                    <a:pt x="0" y="131317"/>
                  </a:moveTo>
                  <a:lnTo>
                    <a:pt x="10320" y="80206"/>
                  </a:lnTo>
                  <a:lnTo>
                    <a:pt x="38465" y="38465"/>
                  </a:lnTo>
                  <a:lnTo>
                    <a:pt x="80206" y="10320"/>
                  </a:lnTo>
                  <a:lnTo>
                    <a:pt x="131317" y="0"/>
                  </a:lnTo>
                  <a:lnTo>
                    <a:pt x="3037078" y="0"/>
                  </a:lnTo>
                  <a:lnTo>
                    <a:pt x="3088189" y="10320"/>
                  </a:lnTo>
                  <a:lnTo>
                    <a:pt x="3129930" y="38465"/>
                  </a:lnTo>
                  <a:lnTo>
                    <a:pt x="3158075" y="80206"/>
                  </a:lnTo>
                  <a:lnTo>
                    <a:pt x="3168396" y="131317"/>
                  </a:lnTo>
                  <a:lnTo>
                    <a:pt x="3168396" y="656589"/>
                  </a:lnTo>
                  <a:lnTo>
                    <a:pt x="3158075" y="707701"/>
                  </a:lnTo>
                  <a:lnTo>
                    <a:pt x="3129930" y="749442"/>
                  </a:lnTo>
                  <a:lnTo>
                    <a:pt x="3088189" y="777587"/>
                  </a:lnTo>
                  <a:lnTo>
                    <a:pt x="3037078" y="787907"/>
                  </a:lnTo>
                  <a:lnTo>
                    <a:pt x="131317" y="787907"/>
                  </a:lnTo>
                  <a:lnTo>
                    <a:pt x="80206" y="777587"/>
                  </a:lnTo>
                  <a:lnTo>
                    <a:pt x="38465" y="749442"/>
                  </a:lnTo>
                  <a:lnTo>
                    <a:pt x="10320" y="707701"/>
                  </a:lnTo>
                  <a:lnTo>
                    <a:pt x="0" y="656589"/>
                  </a:lnTo>
                  <a:lnTo>
                    <a:pt x="0" y="131317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669028" y="657225"/>
            <a:ext cx="2785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14743"/>
                </a:solidFill>
              </a:rPr>
              <a:t>BAHAN</a:t>
            </a:r>
            <a:r>
              <a:rPr spc="-105" dirty="0">
                <a:solidFill>
                  <a:srgbClr val="514743"/>
                </a:solidFill>
              </a:rPr>
              <a:t> </a:t>
            </a:r>
            <a:r>
              <a:rPr dirty="0">
                <a:solidFill>
                  <a:srgbClr val="514743"/>
                </a:solidFill>
              </a:rPr>
              <a:t>BACAAN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1522475" y="1799589"/>
            <a:ext cx="7483475" cy="2159000"/>
            <a:chOff x="1522475" y="1799589"/>
            <a:chExt cx="7483475" cy="2159000"/>
          </a:xfrm>
        </p:grpSpPr>
        <p:sp>
          <p:nvSpPr>
            <p:cNvPr id="13" name="object 13"/>
            <p:cNvSpPr/>
            <p:nvPr/>
          </p:nvSpPr>
          <p:spPr>
            <a:xfrm>
              <a:off x="2668523" y="1828799"/>
              <a:ext cx="6308090" cy="0"/>
            </a:xfrm>
            <a:custGeom>
              <a:avLst/>
              <a:gdLst/>
              <a:ahLst/>
              <a:cxnLst/>
              <a:rect l="l" t="t" r="r" b="b"/>
              <a:pathLst>
                <a:path w="6308090">
                  <a:moveTo>
                    <a:pt x="0" y="0"/>
                  </a:moveTo>
                  <a:lnTo>
                    <a:pt x="6307962" y="0"/>
                  </a:lnTo>
                </a:path>
              </a:pathLst>
            </a:custGeom>
            <a:ln w="57912">
              <a:solidFill>
                <a:srgbClr val="49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22475" y="3144011"/>
              <a:ext cx="2445257" cy="8145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36953" y="22425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2287270" y="0"/>
                  </a:moveTo>
                  <a:lnTo>
                    <a:pt x="131318" y="0"/>
                  </a:lnTo>
                  <a:lnTo>
                    <a:pt x="80206" y="10320"/>
                  </a:lnTo>
                  <a:lnTo>
                    <a:pt x="38465" y="38465"/>
                  </a:lnTo>
                  <a:lnTo>
                    <a:pt x="10320" y="80206"/>
                  </a:lnTo>
                  <a:lnTo>
                    <a:pt x="0" y="131318"/>
                  </a:lnTo>
                  <a:lnTo>
                    <a:pt x="0" y="656589"/>
                  </a:lnTo>
                  <a:lnTo>
                    <a:pt x="10320" y="707701"/>
                  </a:lnTo>
                  <a:lnTo>
                    <a:pt x="38465" y="749442"/>
                  </a:lnTo>
                  <a:lnTo>
                    <a:pt x="80206" y="777587"/>
                  </a:lnTo>
                  <a:lnTo>
                    <a:pt x="131318" y="787908"/>
                  </a:lnTo>
                  <a:lnTo>
                    <a:pt x="2287270" y="787908"/>
                  </a:lnTo>
                  <a:lnTo>
                    <a:pt x="2338381" y="777587"/>
                  </a:lnTo>
                  <a:lnTo>
                    <a:pt x="2380122" y="749442"/>
                  </a:lnTo>
                  <a:lnTo>
                    <a:pt x="2408267" y="707701"/>
                  </a:lnTo>
                  <a:lnTo>
                    <a:pt x="2418588" y="656589"/>
                  </a:lnTo>
                  <a:lnTo>
                    <a:pt x="2418588" y="131318"/>
                  </a:lnTo>
                  <a:lnTo>
                    <a:pt x="2408267" y="80206"/>
                  </a:lnTo>
                  <a:lnTo>
                    <a:pt x="2380122" y="38465"/>
                  </a:lnTo>
                  <a:lnTo>
                    <a:pt x="2338381" y="10320"/>
                  </a:lnTo>
                  <a:lnTo>
                    <a:pt x="2287270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36953" y="22425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0" y="131318"/>
                  </a:moveTo>
                  <a:lnTo>
                    <a:pt x="10320" y="80206"/>
                  </a:lnTo>
                  <a:lnTo>
                    <a:pt x="38465" y="38465"/>
                  </a:lnTo>
                  <a:lnTo>
                    <a:pt x="80206" y="10320"/>
                  </a:lnTo>
                  <a:lnTo>
                    <a:pt x="131318" y="0"/>
                  </a:lnTo>
                  <a:lnTo>
                    <a:pt x="2287270" y="0"/>
                  </a:lnTo>
                  <a:lnTo>
                    <a:pt x="2338381" y="10320"/>
                  </a:lnTo>
                  <a:lnTo>
                    <a:pt x="2380122" y="38465"/>
                  </a:lnTo>
                  <a:lnTo>
                    <a:pt x="2408267" y="80206"/>
                  </a:lnTo>
                  <a:lnTo>
                    <a:pt x="2418588" y="131318"/>
                  </a:lnTo>
                  <a:lnTo>
                    <a:pt x="2418588" y="656589"/>
                  </a:lnTo>
                  <a:lnTo>
                    <a:pt x="2408267" y="707701"/>
                  </a:lnTo>
                  <a:lnTo>
                    <a:pt x="2380122" y="749442"/>
                  </a:lnTo>
                  <a:lnTo>
                    <a:pt x="2338381" y="777587"/>
                  </a:lnTo>
                  <a:lnTo>
                    <a:pt x="2287270" y="787908"/>
                  </a:lnTo>
                  <a:lnTo>
                    <a:pt x="131318" y="787908"/>
                  </a:lnTo>
                  <a:lnTo>
                    <a:pt x="80206" y="777587"/>
                  </a:lnTo>
                  <a:lnTo>
                    <a:pt x="38465" y="749442"/>
                  </a:lnTo>
                  <a:lnTo>
                    <a:pt x="10320" y="707701"/>
                  </a:lnTo>
                  <a:lnTo>
                    <a:pt x="0" y="656589"/>
                  </a:lnTo>
                  <a:lnTo>
                    <a:pt x="0" y="131318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15261" y="2489453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2287270" y="0"/>
                  </a:moveTo>
                  <a:lnTo>
                    <a:pt x="131318" y="0"/>
                  </a:lnTo>
                  <a:lnTo>
                    <a:pt x="80206" y="10320"/>
                  </a:lnTo>
                  <a:lnTo>
                    <a:pt x="38465" y="38465"/>
                  </a:lnTo>
                  <a:lnTo>
                    <a:pt x="10320" y="80206"/>
                  </a:lnTo>
                  <a:lnTo>
                    <a:pt x="0" y="131318"/>
                  </a:lnTo>
                  <a:lnTo>
                    <a:pt x="0" y="656590"/>
                  </a:lnTo>
                  <a:lnTo>
                    <a:pt x="10320" y="707701"/>
                  </a:lnTo>
                  <a:lnTo>
                    <a:pt x="38465" y="749442"/>
                  </a:lnTo>
                  <a:lnTo>
                    <a:pt x="80206" y="777587"/>
                  </a:lnTo>
                  <a:lnTo>
                    <a:pt x="131318" y="787908"/>
                  </a:lnTo>
                  <a:lnTo>
                    <a:pt x="2287270" y="787908"/>
                  </a:lnTo>
                  <a:lnTo>
                    <a:pt x="2338381" y="777587"/>
                  </a:lnTo>
                  <a:lnTo>
                    <a:pt x="2380122" y="749442"/>
                  </a:lnTo>
                  <a:lnTo>
                    <a:pt x="2408267" y="707701"/>
                  </a:lnTo>
                  <a:lnTo>
                    <a:pt x="2418588" y="656590"/>
                  </a:lnTo>
                  <a:lnTo>
                    <a:pt x="2418588" y="131318"/>
                  </a:lnTo>
                  <a:lnTo>
                    <a:pt x="2408267" y="80206"/>
                  </a:lnTo>
                  <a:lnTo>
                    <a:pt x="2380122" y="38465"/>
                  </a:lnTo>
                  <a:lnTo>
                    <a:pt x="2338381" y="10320"/>
                  </a:lnTo>
                  <a:lnTo>
                    <a:pt x="2287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15261" y="2489453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0" y="131318"/>
                  </a:moveTo>
                  <a:lnTo>
                    <a:pt x="10320" y="80206"/>
                  </a:lnTo>
                  <a:lnTo>
                    <a:pt x="38465" y="38465"/>
                  </a:lnTo>
                  <a:lnTo>
                    <a:pt x="80206" y="10320"/>
                  </a:lnTo>
                  <a:lnTo>
                    <a:pt x="131318" y="0"/>
                  </a:lnTo>
                  <a:lnTo>
                    <a:pt x="2287270" y="0"/>
                  </a:lnTo>
                  <a:lnTo>
                    <a:pt x="2338381" y="10320"/>
                  </a:lnTo>
                  <a:lnTo>
                    <a:pt x="2380122" y="38465"/>
                  </a:lnTo>
                  <a:lnTo>
                    <a:pt x="2408267" y="80206"/>
                  </a:lnTo>
                  <a:lnTo>
                    <a:pt x="2418588" y="131318"/>
                  </a:lnTo>
                  <a:lnTo>
                    <a:pt x="2418588" y="656590"/>
                  </a:lnTo>
                  <a:lnTo>
                    <a:pt x="2408267" y="707701"/>
                  </a:lnTo>
                  <a:lnTo>
                    <a:pt x="2380122" y="749442"/>
                  </a:lnTo>
                  <a:lnTo>
                    <a:pt x="2338381" y="777587"/>
                  </a:lnTo>
                  <a:lnTo>
                    <a:pt x="2287270" y="787908"/>
                  </a:lnTo>
                  <a:lnTo>
                    <a:pt x="131318" y="787908"/>
                  </a:lnTo>
                  <a:lnTo>
                    <a:pt x="80206" y="777587"/>
                  </a:lnTo>
                  <a:lnTo>
                    <a:pt x="38465" y="749442"/>
                  </a:lnTo>
                  <a:lnTo>
                    <a:pt x="10320" y="707701"/>
                  </a:lnTo>
                  <a:lnTo>
                    <a:pt x="0" y="656590"/>
                  </a:lnTo>
                  <a:lnTo>
                    <a:pt x="0" y="131318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35682" y="2719832"/>
            <a:ext cx="774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14743"/>
                </a:solidFill>
                <a:latin typeface="Arial Black"/>
                <a:cs typeface="Arial Black"/>
              </a:rPr>
              <a:t>BUKU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32192" y="2217356"/>
            <a:ext cx="2682875" cy="1677670"/>
            <a:chOff x="7632192" y="2217356"/>
            <a:chExt cx="2682875" cy="1677670"/>
          </a:xfrm>
        </p:grpSpPr>
        <p:sp>
          <p:nvSpPr>
            <p:cNvPr id="21" name="object 21"/>
            <p:cNvSpPr/>
            <p:nvPr/>
          </p:nvSpPr>
          <p:spPr>
            <a:xfrm>
              <a:off x="7632192" y="3080004"/>
              <a:ext cx="2445257" cy="81457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46670" y="2230374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2287270" y="0"/>
                  </a:moveTo>
                  <a:lnTo>
                    <a:pt x="131318" y="0"/>
                  </a:lnTo>
                  <a:lnTo>
                    <a:pt x="80206" y="10320"/>
                  </a:lnTo>
                  <a:lnTo>
                    <a:pt x="38465" y="38465"/>
                  </a:lnTo>
                  <a:lnTo>
                    <a:pt x="10320" y="80206"/>
                  </a:lnTo>
                  <a:lnTo>
                    <a:pt x="0" y="131317"/>
                  </a:lnTo>
                  <a:lnTo>
                    <a:pt x="0" y="656589"/>
                  </a:lnTo>
                  <a:lnTo>
                    <a:pt x="10320" y="707701"/>
                  </a:lnTo>
                  <a:lnTo>
                    <a:pt x="38465" y="749442"/>
                  </a:lnTo>
                  <a:lnTo>
                    <a:pt x="80206" y="777587"/>
                  </a:lnTo>
                  <a:lnTo>
                    <a:pt x="131318" y="787908"/>
                  </a:lnTo>
                  <a:lnTo>
                    <a:pt x="2287270" y="787908"/>
                  </a:lnTo>
                  <a:lnTo>
                    <a:pt x="2338381" y="777587"/>
                  </a:lnTo>
                  <a:lnTo>
                    <a:pt x="2380122" y="749442"/>
                  </a:lnTo>
                  <a:lnTo>
                    <a:pt x="2408267" y="707701"/>
                  </a:lnTo>
                  <a:lnTo>
                    <a:pt x="2418587" y="656589"/>
                  </a:lnTo>
                  <a:lnTo>
                    <a:pt x="2418587" y="131317"/>
                  </a:lnTo>
                  <a:lnTo>
                    <a:pt x="2408267" y="80206"/>
                  </a:lnTo>
                  <a:lnTo>
                    <a:pt x="2380122" y="38465"/>
                  </a:lnTo>
                  <a:lnTo>
                    <a:pt x="2338381" y="10320"/>
                  </a:lnTo>
                  <a:lnTo>
                    <a:pt x="2287270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46670" y="2230374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0" y="131317"/>
                  </a:moveTo>
                  <a:lnTo>
                    <a:pt x="10320" y="80206"/>
                  </a:lnTo>
                  <a:lnTo>
                    <a:pt x="38465" y="38465"/>
                  </a:lnTo>
                  <a:lnTo>
                    <a:pt x="80206" y="10320"/>
                  </a:lnTo>
                  <a:lnTo>
                    <a:pt x="131318" y="0"/>
                  </a:lnTo>
                  <a:lnTo>
                    <a:pt x="2287270" y="0"/>
                  </a:lnTo>
                  <a:lnTo>
                    <a:pt x="2338381" y="10320"/>
                  </a:lnTo>
                  <a:lnTo>
                    <a:pt x="2380122" y="38465"/>
                  </a:lnTo>
                  <a:lnTo>
                    <a:pt x="2408267" y="80206"/>
                  </a:lnTo>
                  <a:lnTo>
                    <a:pt x="2418587" y="131317"/>
                  </a:lnTo>
                  <a:lnTo>
                    <a:pt x="2418587" y="656589"/>
                  </a:lnTo>
                  <a:lnTo>
                    <a:pt x="2408267" y="707701"/>
                  </a:lnTo>
                  <a:lnTo>
                    <a:pt x="2380122" y="749442"/>
                  </a:lnTo>
                  <a:lnTo>
                    <a:pt x="2338381" y="777587"/>
                  </a:lnTo>
                  <a:lnTo>
                    <a:pt x="2287270" y="787908"/>
                  </a:lnTo>
                  <a:lnTo>
                    <a:pt x="131318" y="787908"/>
                  </a:lnTo>
                  <a:lnTo>
                    <a:pt x="80206" y="777587"/>
                  </a:lnTo>
                  <a:lnTo>
                    <a:pt x="38465" y="749442"/>
                  </a:lnTo>
                  <a:lnTo>
                    <a:pt x="10320" y="707701"/>
                  </a:lnTo>
                  <a:lnTo>
                    <a:pt x="0" y="656589"/>
                  </a:lnTo>
                  <a:lnTo>
                    <a:pt x="0" y="131317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82890" y="2460498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4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3" y="786384"/>
                  </a:lnTo>
                  <a:lnTo>
                    <a:pt x="2287524" y="786384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7" y="655319"/>
                  </a:lnTo>
                  <a:lnTo>
                    <a:pt x="2418587" y="131063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882890" y="2460498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2287524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7" y="131063"/>
                  </a:lnTo>
                  <a:lnTo>
                    <a:pt x="2418587" y="655319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4" y="786384"/>
                  </a:lnTo>
                  <a:lnTo>
                    <a:pt x="131063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21142" y="2552141"/>
            <a:ext cx="194500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BAHAN</a:t>
            </a:r>
            <a:r>
              <a:rPr sz="1800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BUKAN</a:t>
            </a:r>
            <a:endParaRPr sz="18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BUKU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2900" y="4299203"/>
            <a:ext cx="2616835" cy="1624330"/>
            <a:chOff x="342900" y="4299203"/>
            <a:chExt cx="2616835" cy="1624330"/>
          </a:xfrm>
        </p:grpSpPr>
        <p:sp>
          <p:nvSpPr>
            <p:cNvPr id="28" name="object 28"/>
            <p:cNvSpPr/>
            <p:nvPr/>
          </p:nvSpPr>
          <p:spPr>
            <a:xfrm>
              <a:off x="342900" y="5109971"/>
              <a:ext cx="2445258" cy="81305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7377" y="431215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4" y="0"/>
                  </a:moveTo>
                  <a:lnTo>
                    <a:pt x="131064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4"/>
                  </a:lnTo>
                  <a:lnTo>
                    <a:pt x="0" y="655320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4" y="786384"/>
                  </a:lnTo>
                  <a:lnTo>
                    <a:pt x="2287524" y="786384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8" y="655320"/>
                  </a:lnTo>
                  <a:lnTo>
                    <a:pt x="2418588" y="131064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7377" y="431215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4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4" y="0"/>
                  </a:lnTo>
                  <a:lnTo>
                    <a:pt x="2287524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8" y="131064"/>
                  </a:lnTo>
                  <a:lnTo>
                    <a:pt x="2418588" y="655320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4" y="786384"/>
                  </a:lnTo>
                  <a:lnTo>
                    <a:pt x="131064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20"/>
                  </a:lnTo>
                  <a:lnTo>
                    <a:pt x="0" y="131064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8065" y="44904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2287270" y="0"/>
                  </a:moveTo>
                  <a:lnTo>
                    <a:pt x="131318" y="0"/>
                  </a:lnTo>
                  <a:lnTo>
                    <a:pt x="80201" y="10320"/>
                  </a:lnTo>
                  <a:lnTo>
                    <a:pt x="38460" y="38465"/>
                  </a:lnTo>
                  <a:lnTo>
                    <a:pt x="10318" y="80206"/>
                  </a:lnTo>
                  <a:lnTo>
                    <a:pt x="0" y="131317"/>
                  </a:lnTo>
                  <a:lnTo>
                    <a:pt x="0" y="656589"/>
                  </a:lnTo>
                  <a:lnTo>
                    <a:pt x="10318" y="707701"/>
                  </a:lnTo>
                  <a:lnTo>
                    <a:pt x="38460" y="749442"/>
                  </a:lnTo>
                  <a:lnTo>
                    <a:pt x="80201" y="777587"/>
                  </a:lnTo>
                  <a:lnTo>
                    <a:pt x="131318" y="787907"/>
                  </a:lnTo>
                  <a:lnTo>
                    <a:pt x="2287270" y="787907"/>
                  </a:lnTo>
                  <a:lnTo>
                    <a:pt x="2338381" y="777587"/>
                  </a:lnTo>
                  <a:lnTo>
                    <a:pt x="2380122" y="749442"/>
                  </a:lnTo>
                  <a:lnTo>
                    <a:pt x="2408267" y="707701"/>
                  </a:lnTo>
                  <a:lnTo>
                    <a:pt x="2418588" y="656589"/>
                  </a:lnTo>
                  <a:lnTo>
                    <a:pt x="2418588" y="131317"/>
                  </a:lnTo>
                  <a:lnTo>
                    <a:pt x="2408267" y="80206"/>
                  </a:lnTo>
                  <a:lnTo>
                    <a:pt x="2380122" y="38465"/>
                  </a:lnTo>
                  <a:lnTo>
                    <a:pt x="2338381" y="10320"/>
                  </a:lnTo>
                  <a:lnTo>
                    <a:pt x="2287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8065" y="44904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0" y="131317"/>
                  </a:moveTo>
                  <a:lnTo>
                    <a:pt x="10318" y="80206"/>
                  </a:lnTo>
                  <a:lnTo>
                    <a:pt x="38460" y="38465"/>
                  </a:lnTo>
                  <a:lnTo>
                    <a:pt x="80201" y="10320"/>
                  </a:lnTo>
                  <a:lnTo>
                    <a:pt x="131318" y="0"/>
                  </a:lnTo>
                  <a:lnTo>
                    <a:pt x="2287270" y="0"/>
                  </a:lnTo>
                  <a:lnTo>
                    <a:pt x="2338381" y="10320"/>
                  </a:lnTo>
                  <a:lnTo>
                    <a:pt x="2380122" y="38465"/>
                  </a:lnTo>
                  <a:lnTo>
                    <a:pt x="2408267" y="80206"/>
                  </a:lnTo>
                  <a:lnTo>
                    <a:pt x="2418588" y="131317"/>
                  </a:lnTo>
                  <a:lnTo>
                    <a:pt x="2418588" y="656589"/>
                  </a:lnTo>
                  <a:lnTo>
                    <a:pt x="2408267" y="707701"/>
                  </a:lnTo>
                  <a:lnTo>
                    <a:pt x="2380122" y="749442"/>
                  </a:lnTo>
                  <a:lnTo>
                    <a:pt x="2338381" y="777587"/>
                  </a:lnTo>
                  <a:lnTo>
                    <a:pt x="2287270" y="787907"/>
                  </a:lnTo>
                  <a:lnTo>
                    <a:pt x="131318" y="787907"/>
                  </a:lnTo>
                  <a:lnTo>
                    <a:pt x="80201" y="777587"/>
                  </a:lnTo>
                  <a:lnTo>
                    <a:pt x="38460" y="749442"/>
                  </a:lnTo>
                  <a:lnTo>
                    <a:pt x="10318" y="707701"/>
                  </a:lnTo>
                  <a:lnTo>
                    <a:pt x="0" y="656589"/>
                  </a:lnTo>
                  <a:lnTo>
                    <a:pt x="0" y="131317"/>
                  </a:lnTo>
                  <a:close/>
                </a:path>
              </a:pathLst>
            </a:custGeom>
            <a:ln w="25907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015085" y="4494022"/>
            <a:ext cx="14414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14743"/>
                </a:solidFill>
                <a:latin typeface="Arial Black"/>
                <a:cs typeface="Arial Black"/>
              </a:rPr>
              <a:t>BUKU  </a:t>
            </a:r>
            <a:r>
              <a:rPr sz="1600" spc="-15" dirty="0">
                <a:solidFill>
                  <a:srgbClr val="514743"/>
                </a:solidFill>
                <a:latin typeface="Arial Black"/>
                <a:cs typeface="Arial Black"/>
              </a:rPr>
              <a:t>B</a:t>
            </a:r>
            <a:r>
              <a:rPr sz="1600" spc="-10" dirty="0">
                <a:solidFill>
                  <a:srgbClr val="514743"/>
                </a:solidFill>
                <a:latin typeface="Arial Black"/>
                <a:cs typeface="Arial Black"/>
              </a:rPr>
              <a:t>E</a:t>
            </a:r>
            <a:r>
              <a:rPr sz="1600" spc="-15" dirty="0">
                <a:solidFill>
                  <a:srgbClr val="514743"/>
                </a:solidFill>
                <a:latin typeface="Arial Black"/>
                <a:cs typeface="Arial Black"/>
              </a:rPr>
              <a:t>RB</a:t>
            </a:r>
            <a:r>
              <a:rPr sz="1600" spc="-10" dirty="0">
                <a:solidFill>
                  <a:srgbClr val="514743"/>
                </a:solidFill>
                <a:latin typeface="Arial Black"/>
                <a:cs typeface="Arial Black"/>
              </a:rPr>
              <a:t>ENTUK  FIZIKAL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211067" y="4258055"/>
            <a:ext cx="2639695" cy="1624330"/>
            <a:chOff x="3211067" y="4258055"/>
            <a:chExt cx="2639695" cy="1624330"/>
          </a:xfrm>
        </p:grpSpPr>
        <p:sp>
          <p:nvSpPr>
            <p:cNvPr id="35" name="object 35"/>
            <p:cNvSpPr/>
            <p:nvPr/>
          </p:nvSpPr>
          <p:spPr>
            <a:xfrm>
              <a:off x="3211067" y="5068823"/>
              <a:ext cx="2445258" cy="813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25545" y="4271009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4" y="0"/>
                  </a:moveTo>
                  <a:lnTo>
                    <a:pt x="131064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4" y="786383"/>
                  </a:lnTo>
                  <a:lnTo>
                    <a:pt x="2287524" y="786383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8" y="655319"/>
                  </a:lnTo>
                  <a:lnTo>
                    <a:pt x="2418588" y="131063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25545" y="4271009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4" y="0"/>
                  </a:lnTo>
                  <a:lnTo>
                    <a:pt x="2287524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8" y="131063"/>
                  </a:lnTo>
                  <a:lnTo>
                    <a:pt x="2418588" y="655319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4" y="786383"/>
                  </a:lnTo>
                  <a:lnTo>
                    <a:pt x="131064" y="786383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19093" y="44904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2287269" y="0"/>
                  </a:moveTo>
                  <a:lnTo>
                    <a:pt x="131317" y="0"/>
                  </a:lnTo>
                  <a:lnTo>
                    <a:pt x="80206" y="10320"/>
                  </a:lnTo>
                  <a:lnTo>
                    <a:pt x="38465" y="38465"/>
                  </a:lnTo>
                  <a:lnTo>
                    <a:pt x="10320" y="80206"/>
                  </a:lnTo>
                  <a:lnTo>
                    <a:pt x="0" y="131317"/>
                  </a:lnTo>
                  <a:lnTo>
                    <a:pt x="0" y="656589"/>
                  </a:lnTo>
                  <a:lnTo>
                    <a:pt x="10320" y="707701"/>
                  </a:lnTo>
                  <a:lnTo>
                    <a:pt x="38465" y="749442"/>
                  </a:lnTo>
                  <a:lnTo>
                    <a:pt x="80206" y="777587"/>
                  </a:lnTo>
                  <a:lnTo>
                    <a:pt x="131317" y="787907"/>
                  </a:lnTo>
                  <a:lnTo>
                    <a:pt x="2287269" y="787907"/>
                  </a:lnTo>
                  <a:lnTo>
                    <a:pt x="2338381" y="777587"/>
                  </a:lnTo>
                  <a:lnTo>
                    <a:pt x="2380122" y="749442"/>
                  </a:lnTo>
                  <a:lnTo>
                    <a:pt x="2408267" y="707701"/>
                  </a:lnTo>
                  <a:lnTo>
                    <a:pt x="2418588" y="656589"/>
                  </a:lnTo>
                  <a:lnTo>
                    <a:pt x="2418588" y="131317"/>
                  </a:lnTo>
                  <a:lnTo>
                    <a:pt x="2408267" y="80206"/>
                  </a:lnTo>
                  <a:lnTo>
                    <a:pt x="2380122" y="38465"/>
                  </a:lnTo>
                  <a:lnTo>
                    <a:pt x="2338381" y="10320"/>
                  </a:lnTo>
                  <a:lnTo>
                    <a:pt x="2287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19093" y="4490465"/>
              <a:ext cx="2418715" cy="788035"/>
            </a:xfrm>
            <a:custGeom>
              <a:avLst/>
              <a:gdLst/>
              <a:ahLst/>
              <a:cxnLst/>
              <a:rect l="l" t="t" r="r" b="b"/>
              <a:pathLst>
                <a:path w="2418715" h="788035">
                  <a:moveTo>
                    <a:pt x="0" y="131317"/>
                  </a:moveTo>
                  <a:lnTo>
                    <a:pt x="10320" y="80206"/>
                  </a:lnTo>
                  <a:lnTo>
                    <a:pt x="38465" y="38465"/>
                  </a:lnTo>
                  <a:lnTo>
                    <a:pt x="80206" y="10320"/>
                  </a:lnTo>
                  <a:lnTo>
                    <a:pt x="131317" y="0"/>
                  </a:lnTo>
                  <a:lnTo>
                    <a:pt x="2287269" y="0"/>
                  </a:lnTo>
                  <a:lnTo>
                    <a:pt x="2338381" y="10320"/>
                  </a:lnTo>
                  <a:lnTo>
                    <a:pt x="2380122" y="38465"/>
                  </a:lnTo>
                  <a:lnTo>
                    <a:pt x="2408267" y="80206"/>
                  </a:lnTo>
                  <a:lnTo>
                    <a:pt x="2418588" y="131317"/>
                  </a:lnTo>
                  <a:lnTo>
                    <a:pt x="2418588" y="656589"/>
                  </a:lnTo>
                  <a:lnTo>
                    <a:pt x="2408267" y="707701"/>
                  </a:lnTo>
                  <a:lnTo>
                    <a:pt x="2380122" y="749442"/>
                  </a:lnTo>
                  <a:lnTo>
                    <a:pt x="2338381" y="777587"/>
                  </a:lnTo>
                  <a:lnTo>
                    <a:pt x="2287269" y="787907"/>
                  </a:lnTo>
                  <a:lnTo>
                    <a:pt x="131317" y="787907"/>
                  </a:lnTo>
                  <a:lnTo>
                    <a:pt x="80206" y="777587"/>
                  </a:lnTo>
                  <a:lnTo>
                    <a:pt x="38465" y="749442"/>
                  </a:lnTo>
                  <a:lnTo>
                    <a:pt x="10320" y="707701"/>
                  </a:lnTo>
                  <a:lnTo>
                    <a:pt x="0" y="656589"/>
                  </a:lnTo>
                  <a:lnTo>
                    <a:pt x="0" y="131317"/>
                  </a:lnTo>
                  <a:close/>
                </a:path>
              </a:pathLst>
            </a:custGeom>
            <a:ln w="25907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119753" y="4721097"/>
            <a:ext cx="1016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-BOOK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216396" y="4257992"/>
            <a:ext cx="2446655" cy="1726564"/>
            <a:chOff x="6216396" y="4257992"/>
            <a:chExt cx="2446655" cy="1726564"/>
          </a:xfrm>
        </p:grpSpPr>
        <p:sp>
          <p:nvSpPr>
            <p:cNvPr id="42" name="object 42"/>
            <p:cNvSpPr/>
            <p:nvPr/>
          </p:nvSpPr>
          <p:spPr>
            <a:xfrm>
              <a:off x="6216396" y="5170931"/>
              <a:ext cx="2445257" cy="81305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30874" y="4271009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4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3" y="786383"/>
                  </a:lnTo>
                  <a:lnTo>
                    <a:pt x="2287524" y="786383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7" y="655319"/>
                  </a:lnTo>
                  <a:lnTo>
                    <a:pt x="2418587" y="131063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30874" y="4271009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2287524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7" y="131063"/>
                  </a:lnTo>
                  <a:lnTo>
                    <a:pt x="2418587" y="655319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4" y="786383"/>
                  </a:lnTo>
                  <a:lnTo>
                    <a:pt x="131063" y="786383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109841" y="4508754"/>
            <a:ext cx="661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14743"/>
                </a:solidFill>
                <a:latin typeface="Arial"/>
                <a:cs typeface="Arial"/>
              </a:rPr>
              <a:t>BUKU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425120" y="4268660"/>
            <a:ext cx="5069205" cy="1726564"/>
            <a:chOff x="6425120" y="4268660"/>
            <a:chExt cx="5069205" cy="1726564"/>
          </a:xfrm>
        </p:grpSpPr>
        <p:sp>
          <p:nvSpPr>
            <p:cNvPr id="47" name="object 47"/>
            <p:cNvSpPr/>
            <p:nvPr/>
          </p:nvSpPr>
          <p:spPr>
            <a:xfrm>
              <a:off x="6438138" y="448741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3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3" y="786383"/>
                  </a:lnTo>
                  <a:lnTo>
                    <a:pt x="2287523" y="786383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8" y="655319"/>
                  </a:lnTo>
                  <a:lnTo>
                    <a:pt x="2418588" y="131063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438138" y="448741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2287523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8" y="131063"/>
                  </a:lnTo>
                  <a:lnTo>
                    <a:pt x="2418588" y="655319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3" y="786383"/>
                  </a:lnTo>
                  <a:lnTo>
                    <a:pt x="131063" y="786383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047988" y="5181599"/>
              <a:ext cx="2445257" cy="8130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062466" y="428167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4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4"/>
                  </a:lnTo>
                  <a:lnTo>
                    <a:pt x="0" y="655320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3" y="786384"/>
                  </a:lnTo>
                  <a:lnTo>
                    <a:pt x="2287524" y="786384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7" y="655320"/>
                  </a:lnTo>
                  <a:lnTo>
                    <a:pt x="2418587" y="131064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4" y="0"/>
                  </a:lnTo>
                  <a:close/>
                </a:path>
              </a:pathLst>
            </a:custGeom>
            <a:solidFill>
              <a:srgbClr val="4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062466" y="4281677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4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2287524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7" y="131064"/>
                  </a:lnTo>
                  <a:lnTo>
                    <a:pt x="2418587" y="655320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4" y="786384"/>
                  </a:lnTo>
                  <a:lnTo>
                    <a:pt x="131063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20"/>
                  </a:lnTo>
                  <a:lnTo>
                    <a:pt x="0" y="131064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701408" y="4717160"/>
            <a:ext cx="1892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BAHAN</a:t>
            </a:r>
            <a:r>
              <a:rPr sz="1800" spc="-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CETAK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9244520" y="4482020"/>
            <a:ext cx="2444750" cy="812800"/>
            <a:chOff x="9244520" y="4482020"/>
            <a:chExt cx="2444750" cy="812800"/>
          </a:xfrm>
        </p:grpSpPr>
        <p:sp>
          <p:nvSpPr>
            <p:cNvPr id="54" name="object 54"/>
            <p:cNvSpPr/>
            <p:nvPr/>
          </p:nvSpPr>
          <p:spPr>
            <a:xfrm>
              <a:off x="9257537" y="4495038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2287523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3" y="786384"/>
                  </a:lnTo>
                  <a:lnTo>
                    <a:pt x="2287523" y="786384"/>
                  </a:lnTo>
                  <a:lnTo>
                    <a:pt x="2338542" y="776085"/>
                  </a:lnTo>
                  <a:lnTo>
                    <a:pt x="2380202" y="747998"/>
                  </a:lnTo>
                  <a:lnTo>
                    <a:pt x="2408289" y="706338"/>
                  </a:lnTo>
                  <a:lnTo>
                    <a:pt x="2418587" y="655319"/>
                  </a:lnTo>
                  <a:lnTo>
                    <a:pt x="2418587" y="131063"/>
                  </a:lnTo>
                  <a:lnTo>
                    <a:pt x="2408289" y="80045"/>
                  </a:lnTo>
                  <a:lnTo>
                    <a:pt x="2380202" y="38385"/>
                  </a:lnTo>
                  <a:lnTo>
                    <a:pt x="2338542" y="10298"/>
                  </a:lnTo>
                  <a:lnTo>
                    <a:pt x="2287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257537" y="4495038"/>
              <a:ext cx="2418715" cy="786765"/>
            </a:xfrm>
            <a:custGeom>
              <a:avLst/>
              <a:gdLst/>
              <a:ahLst/>
              <a:cxnLst/>
              <a:rect l="l" t="t" r="r" b="b"/>
              <a:pathLst>
                <a:path w="2418715" h="786764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2287523" y="0"/>
                  </a:lnTo>
                  <a:lnTo>
                    <a:pt x="2338542" y="10298"/>
                  </a:lnTo>
                  <a:lnTo>
                    <a:pt x="2380202" y="38385"/>
                  </a:lnTo>
                  <a:lnTo>
                    <a:pt x="2408289" y="80045"/>
                  </a:lnTo>
                  <a:lnTo>
                    <a:pt x="2418587" y="131063"/>
                  </a:lnTo>
                  <a:lnTo>
                    <a:pt x="2418587" y="655319"/>
                  </a:lnTo>
                  <a:lnTo>
                    <a:pt x="2408289" y="706338"/>
                  </a:lnTo>
                  <a:lnTo>
                    <a:pt x="2380202" y="747998"/>
                  </a:lnTo>
                  <a:lnTo>
                    <a:pt x="2338542" y="776085"/>
                  </a:lnTo>
                  <a:lnTo>
                    <a:pt x="2287523" y="786384"/>
                  </a:lnTo>
                  <a:lnTo>
                    <a:pt x="131063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19"/>
                  </a:lnTo>
                  <a:lnTo>
                    <a:pt x="0" y="131063"/>
                  </a:lnTo>
                  <a:close/>
                </a:path>
              </a:pathLst>
            </a:custGeom>
            <a:ln w="25908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9495535" y="4588002"/>
            <a:ext cx="1945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4035" marR="5080" indent="-5219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BAHAN</a:t>
            </a:r>
            <a:r>
              <a:rPr sz="1800" spc="-1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BUKAN  CETAK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283208" y="1403603"/>
            <a:ext cx="9418320" cy="2895600"/>
            <a:chOff x="1283208" y="1403603"/>
            <a:chExt cx="9418320" cy="2895600"/>
          </a:xfrm>
        </p:grpSpPr>
        <p:sp>
          <p:nvSpPr>
            <p:cNvPr id="58" name="object 58"/>
            <p:cNvSpPr/>
            <p:nvPr/>
          </p:nvSpPr>
          <p:spPr>
            <a:xfrm>
              <a:off x="1312164" y="1816607"/>
              <a:ext cx="7739380" cy="2417445"/>
            </a:xfrm>
            <a:custGeom>
              <a:avLst/>
              <a:gdLst/>
              <a:ahLst/>
              <a:cxnLst/>
              <a:rect l="l" t="t" r="r" b="b"/>
              <a:pathLst>
                <a:path w="7739380" h="2417445">
                  <a:moveTo>
                    <a:pt x="1505712" y="1441703"/>
                  </a:moveTo>
                  <a:lnTo>
                    <a:pt x="1505712" y="2062098"/>
                  </a:lnTo>
                </a:path>
                <a:path w="7739380" h="2417445">
                  <a:moveTo>
                    <a:pt x="1356360" y="0"/>
                  </a:moveTo>
                  <a:lnTo>
                    <a:pt x="1356360" y="408050"/>
                  </a:lnTo>
                </a:path>
                <a:path w="7739380" h="2417445">
                  <a:moveTo>
                    <a:pt x="6065520" y="2110740"/>
                  </a:moveTo>
                  <a:lnTo>
                    <a:pt x="6065520" y="2416936"/>
                  </a:lnTo>
                </a:path>
                <a:path w="7739380" h="2417445">
                  <a:moveTo>
                    <a:pt x="0" y="2140330"/>
                  </a:moveTo>
                  <a:lnTo>
                    <a:pt x="2866136" y="2129028"/>
                  </a:lnTo>
                </a:path>
                <a:path w="7739380" h="2417445">
                  <a:moveTo>
                    <a:pt x="7738871" y="1449324"/>
                  </a:moveTo>
                  <a:lnTo>
                    <a:pt x="7738871" y="2038349"/>
                  </a:lnTo>
                </a:path>
              </a:pathLst>
            </a:custGeom>
            <a:ln w="57912">
              <a:solidFill>
                <a:srgbClr val="49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664951" y="3895343"/>
              <a:ext cx="7620" cy="375285"/>
            </a:xfrm>
            <a:custGeom>
              <a:avLst/>
              <a:gdLst/>
              <a:ahLst/>
              <a:cxnLst/>
              <a:rect l="l" t="t" r="r" b="b"/>
              <a:pathLst>
                <a:path w="7620" h="375285">
                  <a:moveTo>
                    <a:pt x="3555" y="-28956"/>
                  </a:moveTo>
                  <a:lnTo>
                    <a:pt x="3555" y="403732"/>
                  </a:lnTo>
                </a:path>
              </a:pathLst>
            </a:custGeom>
            <a:ln w="65024">
              <a:solidFill>
                <a:srgbClr val="49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51804" y="1403603"/>
              <a:ext cx="4615815" cy="2524125"/>
            </a:xfrm>
            <a:custGeom>
              <a:avLst/>
              <a:gdLst/>
              <a:ahLst/>
              <a:cxnLst/>
              <a:rect l="l" t="t" r="r" b="b"/>
              <a:pathLst>
                <a:path w="4615815" h="2524125">
                  <a:moveTo>
                    <a:pt x="1325879" y="2519172"/>
                  </a:moveTo>
                  <a:lnTo>
                    <a:pt x="4615434" y="2523998"/>
                  </a:lnTo>
                </a:path>
                <a:path w="4615815" h="2524125">
                  <a:moveTo>
                    <a:pt x="0" y="0"/>
                  </a:moveTo>
                  <a:lnTo>
                    <a:pt x="0" y="408050"/>
                  </a:lnTo>
                </a:path>
              </a:pathLst>
            </a:custGeom>
            <a:ln w="57912">
              <a:solidFill>
                <a:srgbClr val="49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6741" y="2586609"/>
            <a:ext cx="94792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/>
              <a:t>JENIS BAHAN</a:t>
            </a:r>
            <a:r>
              <a:rPr sz="6600" spc="-110" dirty="0"/>
              <a:t> </a:t>
            </a:r>
            <a:r>
              <a:rPr sz="6600" dirty="0"/>
              <a:t>BUKU</a:t>
            </a:r>
            <a:endParaRPr sz="6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9632" y="463295"/>
            <a:ext cx="7428230" cy="477520"/>
          </a:xfrm>
          <a:custGeom>
            <a:avLst/>
            <a:gdLst/>
            <a:ahLst/>
            <a:cxnLst/>
            <a:rect l="l" t="t" r="r" b="b"/>
            <a:pathLst>
              <a:path w="7428230" h="477519">
                <a:moveTo>
                  <a:pt x="7427976" y="0"/>
                </a:moveTo>
                <a:lnTo>
                  <a:pt x="0" y="0"/>
                </a:lnTo>
                <a:lnTo>
                  <a:pt x="0" y="477012"/>
                </a:lnTo>
                <a:lnTo>
                  <a:pt x="7427976" y="477012"/>
                </a:lnTo>
                <a:lnTo>
                  <a:pt x="742797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52114" y="446354"/>
            <a:ext cx="6303645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50" spc="25" dirty="0"/>
              <a:t>BAHAN BUKU </a:t>
            </a:r>
            <a:r>
              <a:rPr sz="2850" spc="10" dirty="0"/>
              <a:t>: </a:t>
            </a:r>
            <a:r>
              <a:rPr sz="2850" spc="25" dirty="0"/>
              <a:t>BUKU</a:t>
            </a:r>
            <a:r>
              <a:rPr sz="2850" spc="-114" dirty="0"/>
              <a:t> </a:t>
            </a:r>
            <a:r>
              <a:rPr sz="2850" spc="15" dirty="0"/>
              <a:t>FIKSYEN</a:t>
            </a:r>
            <a:endParaRPr sz="2850"/>
          </a:p>
        </p:txBody>
      </p:sp>
      <p:sp>
        <p:nvSpPr>
          <p:cNvPr id="4" name="object 4"/>
          <p:cNvSpPr txBox="1"/>
          <p:nvPr/>
        </p:nvSpPr>
        <p:spPr>
          <a:xfrm>
            <a:off x="1427225" y="3960367"/>
            <a:ext cx="12833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5" dirty="0">
                <a:latin typeface="Arial Black"/>
                <a:cs typeface="Arial Black"/>
              </a:rPr>
              <a:t>Sukan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654" y="3974413"/>
            <a:ext cx="13017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Seram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9461" y="3981450"/>
            <a:ext cx="1588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8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Khayalan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5618" y="3990543"/>
            <a:ext cx="15309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Dongeng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5279" y="3960367"/>
            <a:ext cx="14605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8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Teladan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8491" y="1583436"/>
            <a:ext cx="10855960" cy="2665730"/>
            <a:chOff x="888491" y="1583436"/>
            <a:chExt cx="10855960" cy="2665730"/>
          </a:xfrm>
        </p:grpSpPr>
        <p:sp>
          <p:nvSpPr>
            <p:cNvPr id="10" name="object 10"/>
            <p:cNvSpPr/>
            <p:nvPr/>
          </p:nvSpPr>
          <p:spPr>
            <a:xfrm>
              <a:off x="888491" y="1583436"/>
              <a:ext cx="1947799" cy="25100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3563" y="1778507"/>
              <a:ext cx="1377696" cy="19400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65475" y="1633728"/>
              <a:ext cx="1962912" cy="25816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0547" y="1828800"/>
              <a:ext cx="1392936" cy="20116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58283" y="1635252"/>
              <a:ext cx="1825625" cy="25816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53356" y="1830324"/>
              <a:ext cx="1255776" cy="201168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37732" y="1621536"/>
              <a:ext cx="1921764" cy="26272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32803" y="1816608"/>
              <a:ext cx="1351788" cy="20574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24444" y="1641348"/>
              <a:ext cx="1941702" cy="257403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319515" y="1836420"/>
              <a:ext cx="1371600" cy="200405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99903" y="1621536"/>
              <a:ext cx="1844040" cy="259372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94975" y="1816608"/>
              <a:ext cx="1274064" cy="202387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17498" y="961466"/>
            <a:ext cx="10189210" cy="820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Antara cerita yang terdapat dalam buku-buku</a:t>
            </a:r>
            <a:r>
              <a:rPr sz="2400" spc="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fiksyen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  <a:tabLst>
                <a:tab pos="1748789" algn="l"/>
                <a:tab pos="3480435" algn="l"/>
                <a:tab pos="5203190" algn="l"/>
                <a:tab pos="7266305" algn="l"/>
                <a:tab pos="8989060" algn="l"/>
              </a:tabLst>
            </a:pPr>
            <a:r>
              <a:rPr sz="2100" baseline="3968" dirty="0">
                <a:latin typeface="Arial Black"/>
                <a:cs typeface="Arial Black"/>
              </a:rPr>
              <a:t>Cerita</a:t>
            </a:r>
            <a:r>
              <a:rPr sz="2100" spc="-7" baseline="3968" dirty="0">
                <a:latin typeface="Arial Black"/>
                <a:cs typeface="Arial Black"/>
              </a:rPr>
              <a:t> Misteri	</a:t>
            </a: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1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Sejarah	Cerita</a:t>
            </a:r>
            <a:r>
              <a:rPr sz="1400" spc="-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Lagenda	</a:t>
            </a:r>
            <a:r>
              <a:rPr sz="2100" baseline="3968" dirty="0">
                <a:latin typeface="Arial Black"/>
                <a:cs typeface="Arial Black"/>
              </a:rPr>
              <a:t>Cerita</a:t>
            </a:r>
            <a:r>
              <a:rPr sz="2100" spc="-7" baseline="3968" dirty="0">
                <a:latin typeface="Arial Black"/>
                <a:cs typeface="Arial Black"/>
              </a:rPr>
              <a:t> </a:t>
            </a:r>
            <a:r>
              <a:rPr sz="2100" baseline="3968" dirty="0">
                <a:latin typeface="Arial Black"/>
                <a:cs typeface="Arial Black"/>
              </a:rPr>
              <a:t>Binatang	</a:t>
            </a: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10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Rakyat	</a:t>
            </a:r>
            <a:r>
              <a:rPr sz="2100" baseline="3968" dirty="0">
                <a:latin typeface="Arial Black"/>
                <a:cs typeface="Arial Black"/>
              </a:rPr>
              <a:t>Cerita</a:t>
            </a:r>
            <a:r>
              <a:rPr sz="2100" spc="-120" baseline="3968" dirty="0">
                <a:latin typeface="Arial Black"/>
                <a:cs typeface="Arial Black"/>
              </a:rPr>
              <a:t> </a:t>
            </a:r>
            <a:r>
              <a:rPr sz="2100" baseline="3968" dirty="0">
                <a:latin typeface="Arial Black"/>
                <a:cs typeface="Arial Black"/>
              </a:rPr>
              <a:t>Sains</a:t>
            </a:r>
            <a:endParaRPr sz="2100" baseline="3968">
              <a:latin typeface="Arial Black"/>
              <a:cs typeface="Arial Blac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52500" y="4114749"/>
            <a:ext cx="10650220" cy="2481580"/>
            <a:chOff x="952500" y="4114749"/>
            <a:chExt cx="10650220" cy="2481580"/>
          </a:xfrm>
        </p:grpSpPr>
        <p:sp>
          <p:nvSpPr>
            <p:cNvPr id="24" name="object 24"/>
            <p:cNvSpPr/>
            <p:nvPr/>
          </p:nvSpPr>
          <p:spPr>
            <a:xfrm>
              <a:off x="952500" y="4117911"/>
              <a:ext cx="1840992" cy="247789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7571" y="4312920"/>
              <a:ext cx="1271016" cy="190804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67939" y="4134561"/>
              <a:ext cx="1815084" cy="24018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63011" y="4329684"/>
              <a:ext cx="1245108" cy="183184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60747" y="4134561"/>
              <a:ext cx="1908175" cy="240182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55820" y="4329684"/>
              <a:ext cx="1338072" cy="183184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16396" y="4174210"/>
              <a:ext cx="1854580" cy="236220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11467" y="4369308"/>
              <a:ext cx="1284732" cy="179222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125968" y="4114749"/>
              <a:ext cx="1850135" cy="2421763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21040" y="4309872"/>
              <a:ext cx="1280159" cy="185166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809988" y="4140708"/>
              <a:ext cx="1792351" cy="239572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005059" y="4335780"/>
              <a:ext cx="1222248" cy="182575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043286" y="3960367"/>
            <a:ext cx="1874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Black"/>
                <a:cs typeface="Arial Black"/>
              </a:rPr>
              <a:t>Cerita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5" dirty="0">
                <a:latin typeface="Arial Black"/>
                <a:cs typeface="Arial Black"/>
              </a:rPr>
              <a:t>Penyiasatan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901" y="812788"/>
            <a:ext cx="10337800" cy="1534160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Buku-buku berbentuk pengetahuan serta mengandungi</a:t>
            </a:r>
            <a:r>
              <a:rPr sz="2800" b="1" spc="2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fakta</a:t>
            </a:r>
            <a:endParaRPr sz="2800">
              <a:latin typeface="Arial"/>
              <a:cs typeface="Arial"/>
            </a:endParaRPr>
          </a:p>
          <a:p>
            <a:pPr marL="368935" indent="-356870">
              <a:lnSpc>
                <a:spcPct val="100000"/>
              </a:lnSpc>
              <a:spcBef>
                <a:spcPts val="1055"/>
              </a:spcBef>
              <a:buFont typeface="Carlito"/>
              <a:buChar char="▪"/>
              <a:tabLst>
                <a:tab pos="368935" algn="l"/>
                <a:tab pos="369570" algn="l"/>
              </a:tabLst>
            </a:pPr>
            <a:r>
              <a:rPr sz="2000" dirty="0">
                <a:latin typeface="Arial"/>
                <a:cs typeface="Arial"/>
              </a:rPr>
              <a:t>Buku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Rujukan</a:t>
            </a:r>
            <a:endParaRPr sz="2000">
              <a:latin typeface="Arial"/>
              <a:cs typeface="Arial"/>
            </a:endParaRPr>
          </a:p>
          <a:p>
            <a:pPr marL="1207770" lvl="1" indent="-28130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1208405" algn="l"/>
              </a:tabLst>
            </a:pPr>
            <a:r>
              <a:rPr sz="2000" dirty="0">
                <a:latin typeface="Arial"/>
                <a:cs typeface="Arial"/>
              </a:rPr>
              <a:t>Rujukan Am – Memberi maklumat umum dan berguna </a:t>
            </a:r>
            <a:r>
              <a:rPr sz="2000" spc="-5" dirty="0">
                <a:latin typeface="Arial"/>
                <a:cs typeface="Arial"/>
              </a:rPr>
              <a:t>tetapi </a:t>
            </a:r>
            <a:r>
              <a:rPr sz="2000" dirty="0">
                <a:latin typeface="Arial"/>
                <a:cs typeface="Arial"/>
              </a:rPr>
              <a:t>tidak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mendalam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2935" y="4353305"/>
            <a:ext cx="100012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80195" algn="l"/>
              </a:tabLst>
            </a:pPr>
            <a:r>
              <a:rPr sz="2000" dirty="0">
                <a:latin typeface="Arial"/>
                <a:cs typeface="Arial"/>
              </a:rPr>
              <a:t>2.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uj</a:t>
            </a:r>
            <a:r>
              <a:rPr sz="2000" spc="5" dirty="0">
                <a:latin typeface="Arial"/>
                <a:cs typeface="Arial"/>
              </a:rPr>
              <a:t>uk</a:t>
            </a:r>
            <a:r>
              <a:rPr sz="2000" dirty="0">
                <a:latin typeface="Arial"/>
                <a:cs typeface="Arial"/>
              </a:rPr>
              <a:t>an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Khas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Membe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maklumat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masa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10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terpe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inci,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mendalam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	k</a:t>
            </a:r>
            <a:r>
              <a:rPr sz="2000" spc="5" dirty="0">
                <a:latin typeface="Arial"/>
                <a:cs typeface="Arial"/>
              </a:rPr>
              <a:t>h</a:t>
            </a:r>
            <a:r>
              <a:rPr sz="2000" dirty="0">
                <a:latin typeface="Arial"/>
                <a:cs typeface="Arial"/>
              </a:rPr>
              <a:t>u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us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95600" y="2257044"/>
            <a:ext cx="5186680" cy="4503420"/>
            <a:chOff x="2895600" y="2257044"/>
            <a:chExt cx="5186680" cy="4503420"/>
          </a:xfrm>
        </p:grpSpPr>
        <p:sp>
          <p:nvSpPr>
            <p:cNvPr id="5" name="object 5"/>
            <p:cNvSpPr/>
            <p:nvPr/>
          </p:nvSpPr>
          <p:spPr>
            <a:xfrm>
              <a:off x="2895600" y="2257044"/>
              <a:ext cx="1947799" cy="23757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90671" y="2452116"/>
              <a:ext cx="1377696" cy="18059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93920" y="2324100"/>
              <a:ext cx="1786001" cy="22404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88992" y="2519172"/>
              <a:ext cx="1216152" cy="16703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60008" y="2330196"/>
              <a:ext cx="1921764" cy="228142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55079" y="2525268"/>
              <a:ext cx="1351787" cy="17114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5600" y="4616156"/>
              <a:ext cx="1947799" cy="2144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90671" y="4811267"/>
              <a:ext cx="1377696" cy="15742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8095" y="4616156"/>
              <a:ext cx="1902078" cy="21442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73167" y="4811267"/>
              <a:ext cx="1331976" cy="157429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60008" y="4616156"/>
              <a:ext cx="1921764" cy="214426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55079" y="4811267"/>
              <a:ext cx="1351787" cy="157429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21407" y="475487"/>
            <a:ext cx="8263255" cy="5105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6510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130"/>
              </a:spcBef>
            </a:pPr>
            <a:r>
              <a:rPr sz="2850" spc="25" dirty="0"/>
              <a:t>BAHAN </a:t>
            </a:r>
            <a:r>
              <a:rPr sz="2850" spc="20" dirty="0"/>
              <a:t>BUKU </a:t>
            </a:r>
            <a:r>
              <a:rPr sz="2850" spc="10" dirty="0"/>
              <a:t>: </a:t>
            </a:r>
            <a:r>
              <a:rPr sz="2850" spc="20" dirty="0"/>
              <a:t>BUKU BUKAN</a:t>
            </a:r>
            <a:r>
              <a:rPr sz="2850" spc="-65" dirty="0"/>
              <a:t> </a:t>
            </a:r>
            <a:r>
              <a:rPr sz="2850" spc="15" dirty="0"/>
              <a:t>FIKSYEN</a:t>
            </a:r>
            <a:endParaRPr sz="285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3712" y="1165860"/>
            <a:ext cx="2072639" cy="6464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874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935"/>
              </a:spcBef>
            </a:pPr>
            <a:r>
              <a:rPr sz="2800" spc="-10" dirty="0">
                <a:latin typeface="Arial Black"/>
                <a:cs typeface="Arial Black"/>
              </a:rPr>
              <a:t>Jurnal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9852" y="1886711"/>
            <a:ext cx="2882265" cy="4971415"/>
            <a:chOff x="339852" y="1886711"/>
            <a:chExt cx="2882265" cy="4971415"/>
          </a:xfrm>
        </p:grpSpPr>
        <p:sp>
          <p:nvSpPr>
            <p:cNvPr id="4" name="object 4"/>
            <p:cNvSpPr/>
            <p:nvPr/>
          </p:nvSpPr>
          <p:spPr>
            <a:xfrm>
              <a:off x="339852" y="1886711"/>
              <a:ext cx="2881884" cy="39684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3711" y="4451602"/>
              <a:ext cx="2407920" cy="24063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66844" y="1171955"/>
            <a:ext cx="2094230" cy="646430"/>
          </a:xfrm>
          <a:prstGeom prst="rect">
            <a:avLst/>
          </a:prstGeom>
          <a:solidFill>
            <a:srgbClr val="F7ABF8"/>
          </a:solidFill>
        </p:spPr>
        <p:txBody>
          <a:bodyPr vert="horz" wrap="square" lIns="0" tIns="118110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930"/>
              </a:spcBef>
            </a:pPr>
            <a:r>
              <a:rPr sz="2800" spc="-10" dirty="0">
                <a:latin typeface="Arial Black"/>
                <a:cs typeface="Arial Black"/>
              </a:rPr>
              <a:t>Laporan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645652" y="1167383"/>
            <a:ext cx="1827530" cy="532130"/>
          </a:xfrm>
          <a:prstGeom prst="rect">
            <a:avLst/>
          </a:prstGeom>
          <a:solidFill>
            <a:srgbClr val="CCC0D9"/>
          </a:solidFill>
        </p:spPr>
        <p:txBody>
          <a:bodyPr vert="horz" wrap="square" lIns="0" tIns="29845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235"/>
              </a:spcBef>
            </a:pPr>
            <a:r>
              <a:rPr sz="2800" spc="-5" dirty="0"/>
              <a:t>Majalah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4101084" y="1937004"/>
            <a:ext cx="8091170" cy="4834890"/>
            <a:chOff x="4101084" y="1937004"/>
            <a:chExt cx="8091170" cy="4834890"/>
          </a:xfrm>
        </p:grpSpPr>
        <p:sp>
          <p:nvSpPr>
            <p:cNvPr id="9" name="object 9"/>
            <p:cNvSpPr/>
            <p:nvPr/>
          </p:nvSpPr>
          <p:spPr>
            <a:xfrm>
              <a:off x="4110228" y="1946148"/>
              <a:ext cx="2964179" cy="3909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05656" y="1941576"/>
              <a:ext cx="2973705" cy="3918585"/>
            </a:xfrm>
            <a:custGeom>
              <a:avLst/>
              <a:gdLst/>
              <a:ahLst/>
              <a:cxnLst/>
              <a:rect l="l" t="t" r="r" b="b"/>
              <a:pathLst>
                <a:path w="2973704" h="3918585">
                  <a:moveTo>
                    <a:pt x="0" y="3918204"/>
                  </a:moveTo>
                  <a:lnTo>
                    <a:pt x="2973324" y="3918204"/>
                  </a:lnTo>
                  <a:lnTo>
                    <a:pt x="2973324" y="0"/>
                  </a:lnTo>
                  <a:lnTo>
                    <a:pt x="0" y="0"/>
                  </a:lnTo>
                  <a:lnTo>
                    <a:pt x="0" y="391820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99476" y="3764292"/>
              <a:ext cx="4192523" cy="21160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77200" y="1946148"/>
              <a:ext cx="2962655" cy="386334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48272" y="5951218"/>
              <a:ext cx="2260854" cy="82063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19494" y="4374642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1015746" y="0"/>
                  </a:moveTo>
                  <a:lnTo>
                    <a:pt x="966534" y="1142"/>
                  </a:lnTo>
                  <a:lnTo>
                    <a:pt x="917926" y="4534"/>
                  </a:lnTo>
                  <a:lnTo>
                    <a:pt x="869976" y="10124"/>
                  </a:lnTo>
                  <a:lnTo>
                    <a:pt x="822736" y="17861"/>
                  </a:lnTo>
                  <a:lnTo>
                    <a:pt x="776261" y="27691"/>
                  </a:lnTo>
                  <a:lnTo>
                    <a:pt x="730602" y="39565"/>
                  </a:lnTo>
                  <a:lnTo>
                    <a:pt x="685814" y="53428"/>
                  </a:lnTo>
                  <a:lnTo>
                    <a:pt x="641950" y="69231"/>
                  </a:lnTo>
                  <a:lnTo>
                    <a:pt x="599062" y="86920"/>
                  </a:lnTo>
                  <a:lnTo>
                    <a:pt x="557205" y="106444"/>
                  </a:lnTo>
                  <a:lnTo>
                    <a:pt x="516430" y="127751"/>
                  </a:lnTo>
                  <a:lnTo>
                    <a:pt x="476793" y="150789"/>
                  </a:lnTo>
                  <a:lnTo>
                    <a:pt x="438344" y="175506"/>
                  </a:lnTo>
                  <a:lnTo>
                    <a:pt x="401139" y="201851"/>
                  </a:lnTo>
                  <a:lnTo>
                    <a:pt x="365230" y="229771"/>
                  </a:lnTo>
                  <a:lnTo>
                    <a:pt x="330670" y="259215"/>
                  </a:lnTo>
                  <a:lnTo>
                    <a:pt x="297513" y="290131"/>
                  </a:lnTo>
                  <a:lnTo>
                    <a:pt x="265811" y="322466"/>
                  </a:lnTo>
                  <a:lnTo>
                    <a:pt x="235619" y="356170"/>
                  </a:lnTo>
                  <a:lnTo>
                    <a:pt x="206989" y="391189"/>
                  </a:lnTo>
                  <a:lnTo>
                    <a:pt x="179974" y="427473"/>
                  </a:lnTo>
                  <a:lnTo>
                    <a:pt x="154628" y="464969"/>
                  </a:lnTo>
                  <a:lnTo>
                    <a:pt x="131003" y="503626"/>
                  </a:lnTo>
                  <a:lnTo>
                    <a:pt x="109154" y="543391"/>
                  </a:lnTo>
                  <a:lnTo>
                    <a:pt x="89133" y="584213"/>
                  </a:lnTo>
                  <a:lnTo>
                    <a:pt x="70994" y="626039"/>
                  </a:lnTo>
                  <a:lnTo>
                    <a:pt x="54789" y="668819"/>
                  </a:lnTo>
                  <a:lnTo>
                    <a:pt x="40572" y="712499"/>
                  </a:lnTo>
                  <a:lnTo>
                    <a:pt x="28397" y="757029"/>
                  </a:lnTo>
                  <a:lnTo>
                    <a:pt x="18316" y="802356"/>
                  </a:lnTo>
                  <a:lnTo>
                    <a:pt x="10382" y="848429"/>
                  </a:lnTo>
                  <a:lnTo>
                    <a:pt x="4650" y="895195"/>
                  </a:lnTo>
                  <a:lnTo>
                    <a:pt x="1171" y="942602"/>
                  </a:lnTo>
                  <a:lnTo>
                    <a:pt x="0" y="990599"/>
                  </a:lnTo>
                  <a:lnTo>
                    <a:pt x="1171" y="1038595"/>
                  </a:lnTo>
                  <a:lnTo>
                    <a:pt x="4650" y="1086000"/>
                  </a:lnTo>
                  <a:lnTo>
                    <a:pt x="10382" y="1132765"/>
                  </a:lnTo>
                  <a:lnTo>
                    <a:pt x="18316" y="1178836"/>
                  </a:lnTo>
                  <a:lnTo>
                    <a:pt x="28397" y="1224162"/>
                  </a:lnTo>
                  <a:lnTo>
                    <a:pt x="40572" y="1268690"/>
                  </a:lnTo>
                  <a:lnTo>
                    <a:pt x="54789" y="1312370"/>
                  </a:lnTo>
                  <a:lnTo>
                    <a:pt x="70994" y="1355149"/>
                  </a:lnTo>
                  <a:lnTo>
                    <a:pt x="89133" y="1396975"/>
                  </a:lnTo>
                  <a:lnTo>
                    <a:pt x="109154" y="1437797"/>
                  </a:lnTo>
                  <a:lnTo>
                    <a:pt x="131003" y="1477562"/>
                  </a:lnTo>
                  <a:lnTo>
                    <a:pt x="154628" y="1516218"/>
                  </a:lnTo>
                  <a:lnTo>
                    <a:pt x="179974" y="1553715"/>
                  </a:lnTo>
                  <a:lnTo>
                    <a:pt x="206989" y="1589999"/>
                  </a:lnTo>
                  <a:lnTo>
                    <a:pt x="235619" y="1625019"/>
                  </a:lnTo>
                  <a:lnTo>
                    <a:pt x="265811" y="1658722"/>
                  </a:lnTo>
                  <a:lnTo>
                    <a:pt x="297513" y="1691058"/>
                  </a:lnTo>
                  <a:lnTo>
                    <a:pt x="330670" y="1721975"/>
                  </a:lnTo>
                  <a:lnTo>
                    <a:pt x="365230" y="1751419"/>
                  </a:lnTo>
                  <a:lnTo>
                    <a:pt x="401139" y="1779340"/>
                  </a:lnTo>
                  <a:lnTo>
                    <a:pt x="438344" y="1805686"/>
                  </a:lnTo>
                  <a:lnTo>
                    <a:pt x="476793" y="1830404"/>
                  </a:lnTo>
                  <a:lnTo>
                    <a:pt x="516430" y="1853443"/>
                  </a:lnTo>
                  <a:lnTo>
                    <a:pt x="557205" y="1874751"/>
                  </a:lnTo>
                  <a:lnTo>
                    <a:pt x="599062" y="1894275"/>
                  </a:lnTo>
                  <a:lnTo>
                    <a:pt x="641950" y="1911965"/>
                  </a:lnTo>
                  <a:lnTo>
                    <a:pt x="685814" y="1927768"/>
                  </a:lnTo>
                  <a:lnTo>
                    <a:pt x="730602" y="1941632"/>
                  </a:lnTo>
                  <a:lnTo>
                    <a:pt x="776261" y="1953506"/>
                  </a:lnTo>
                  <a:lnTo>
                    <a:pt x="822736" y="1963337"/>
                  </a:lnTo>
                  <a:lnTo>
                    <a:pt x="869976" y="1971074"/>
                  </a:lnTo>
                  <a:lnTo>
                    <a:pt x="917926" y="1976665"/>
                  </a:lnTo>
                  <a:lnTo>
                    <a:pt x="966534" y="1980057"/>
                  </a:lnTo>
                  <a:lnTo>
                    <a:pt x="1015746" y="1981199"/>
                  </a:lnTo>
                  <a:lnTo>
                    <a:pt x="1064957" y="1980057"/>
                  </a:lnTo>
                  <a:lnTo>
                    <a:pt x="1113565" y="1976665"/>
                  </a:lnTo>
                  <a:lnTo>
                    <a:pt x="1161515" y="1971074"/>
                  </a:lnTo>
                  <a:lnTo>
                    <a:pt x="1208755" y="1963337"/>
                  </a:lnTo>
                  <a:lnTo>
                    <a:pt x="1255230" y="1953506"/>
                  </a:lnTo>
                  <a:lnTo>
                    <a:pt x="1300889" y="1941632"/>
                  </a:lnTo>
                  <a:lnTo>
                    <a:pt x="1345677" y="1927768"/>
                  </a:lnTo>
                  <a:lnTo>
                    <a:pt x="1389541" y="1911965"/>
                  </a:lnTo>
                  <a:lnTo>
                    <a:pt x="1432429" y="1894275"/>
                  </a:lnTo>
                  <a:lnTo>
                    <a:pt x="1474286" y="1874751"/>
                  </a:lnTo>
                  <a:lnTo>
                    <a:pt x="1515061" y="1853443"/>
                  </a:lnTo>
                  <a:lnTo>
                    <a:pt x="1554698" y="1830404"/>
                  </a:lnTo>
                  <a:lnTo>
                    <a:pt x="1593147" y="1805686"/>
                  </a:lnTo>
                  <a:lnTo>
                    <a:pt x="1630352" y="1779340"/>
                  </a:lnTo>
                  <a:lnTo>
                    <a:pt x="1666261" y="1751419"/>
                  </a:lnTo>
                  <a:lnTo>
                    <a:pt x="1700821" y="1721975"/>
                  </a:lnTo>
                  <a:lnTo>
                    <a:pt x="1733978" y="1691058"/>
                  </a:lnTo>
                  <a:lnTo>
                    <a:pt x="1765680" y="1658722"/>
                  </a:lnTo>
                  <a:lnTo>
                    <a:pt x="1795872" y="1625019"/>
                  </a:lnTo>
                  <a:lnTo>
                    <a:pt x="1824502" y="1589999"/>
                  </a:lnTo>
                  <a:lnTo>
                    <a:pt x="1851517" y="1553715"/>
                  </a:lnTo>
                  <a:lnTo>
                    <a:pt x="1876863" y="1516218"/>
                  </a:lnTo>
                  <a:lnTo>
                    <a:pt x="1900488" y="1477562"/>
                  </a:lnTo>
                  <a:lnTo>
                    <a:pt x="1922337" y="1437797"/>
                  </a:lnTo>
                  <a:lnTo>
                    <a:pt x="1942358" y="1396975"/>
                  </a:lnTo>
                  <a:lnTo>
                    <a:pt x="1960497" y="1355149"/>
                  </a:lnTo>
                  <a:lnTo>
                    <a:pt x="1976702" y="1312370"/>
                  </a:lnTo>
                  <a:lnTo>
                    <a:pt x="1990919" y="1268690"/>
                  </a:lnTo>
                  <a:lnTo>
                    <a:pt x="2003094" y="1224162"/>
                  </a:lnTo>
                  <a:lnTo>
                    <a:pt x="2013175" y="1178836"/>
                  </a:lnTo>
                  <a:lnTo>
                    <a:pt x="2021109" y="1132765"/>
                  </a:lnTo>
                  <a:lnTo>
                    <a:pt x="2026841" y="1086000"/>
                  </a:lnTo>
                  <a:lnTo>
                    <a:pt x="2030320" y="1038595"/>
                  </a:lnTo>
                  <a:lnTo>
                    <a:pt x="2031491" y="990599"/>
                  </a:lnTo>
                  <a:lnTo>
                    <a:pt x="2030320" y="942602"/>
                  </a:lnTo>
                  <a:lnTo>
                    <a:pt x="2026841" y="895195"/>
                  </a:lnTo>
                  <a:lnTo>
                    <a:pt x="2021109" y="848429"/>
                  </a:lnTo>
                  <a:lnTo>
                    <a:pt x="2013175" y="802356"/>
                  </a:lnTo>
                  <a:lnTo>
                    <a:pt x="2003094" y="757029"/>
                  </a:lnTo>
                  <a:lnTo>
                    <a:pt x="1990919" y="712499"/>
                  </a:lnTo>
                  <a:lnTo>
                    <a:pt x="1976702" y="668819"/>
                  </a:lnTo>
                  <a:lnTo>
                    <a:pt x="1960497" y="626039"/>
                  </a:lnTo>
                  <a:lnTo>
                    <a:pt x="1942358" y="584213"/>
                  </a:lnTo>
                  <a:lnTo>
                    <a:pt x="1922337" y="543391"/>
                  </a:lnTo>
                  <a:lnTo>
                    <a:pt x="1900488" y="503626"/>
                  </a:lnTo>
                  <a:lnTo>
                    <a:pt x="1876863" y="464969"/>
                  </a:lnTo>
                  <a:lnTo>
                    <a:pt x="1851517" y="427473"/>
                  </a:lnTo>
                  <a:lnTo>
                    <a:pt x="1824502" y="391189"/>
                  </a:lnTo>
                  <a:lnTo>
                    <a:pt x="1795872" y="356170"/>
                  </a:lnTo>
                  <a:lnTo>
                    <a:pt x="1765680" y="322466"/>
                  </a:lnTo>
                  <a:lnTo>
                    <a:pt x="1733978" y="290131"/>
                  </a:lnTo>
                  <a:lnTo>
                    <a:pt x="1700821" y="259215"/>
                  </a:lnTo>
                  <a:lnTo>
                    <a:pt x="1666261" y="229771"/>
                  </a:lnTo>
                  <a:lnTo>
                    <a:pt x="1630352" y="201851"/>
                  </a:lnTo>
                  <a:lnTo>
                    <a:pt x="1593147" y="175506"/>
                  </a:lnTo>
                  <a:lnTo>
                    <a:pt x="1554698" y="150789"/>
                  </a:lnTo>
                  <a:lnTo>
                    <a:pt x="1515061" y="127751"/>
                  </a:lnTo>
                  <a:lnTo>
                    <a:pt x="1474286" y="106444"/>
                  </a:lnTo>
                  <a:lnTo>
                    <a:pt x="1432429" y="86920"/>
                  </a:lnTo>
                  <a:lnTo>
                    <a:pt x="1389541" y="69231"/>
                  </a:lnTo>
                  <a:lnTo>
                    <a:pt x="1345677" y="53428"/>
                  </a:lnTo>
                  <a:lnTo>
                    <a:pt x="1300889" y="39565"/>
                  </a:lnTo>
                  <a:lnTo>
                    <a:pt x="1255230" y="27691"/>
                  </a:lnTo>
                  <a:lnTo>
                    <a:pt x="1208755" y="17861"/>
                  </a:lnTo>
                  <a:lnTo>
                    <a:pt x="1161515" y="10124"/>
                  </a:lnTo>
                  <a:lnTo>
                    <a:pt x="1113565" y="4534"/>
                  </a:lnTo>
                  <a:lnTo>
                    <a:pt x="1064957" y="1142"/>
                  </a:lnTo>
                  <a:lnTo>
                    <a:pt x="1015746" y="0"/>
                  </a:lnTo>
                  <a:close/>
                </a:path>
              </a:pathLst>
            </a:custGeom>
            <a:solidFill>
              <a:srgbClr val="FAD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19494" y="4374642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0" y="990599"/>
                  </a:moveTo>
                  <a:lnTo>
                    <a:pt x="1171" y="942602"/>
                  </a:lnTo>
                  <a:lnTo>
                    <a:pt x="4650" y="895195"/>
                  </a:lnTo>
                  <a:lnTo>
                    <a:pt x="10382" y="848429"/>
                  </a:lnTo>
                  <a:lnTo>
                    <a:pt x="18316" y="802356"/>
                  </a:lnTo>
                  <a:lnTo>
                    <a:pt x="28397" y="757029"/>
                  </a:lnTo>
                  <a:lnTo>
                    <a:pt x="40572" y="712499"/>
                  </a:lnTo>
                  <a:lnTo>
                    <a:pt x="54789" y="668819"/>
                  </a:lnTo>
                  <a:lnTo>
                    <a:pt x="70994" y="626039"/>
                  </a:lnTo>
                  <a:lnTo>
                    <a:pt x="89133" y="584213"/>
                  </a:lnTo>
                  <a:lnTo>
                    <a:pt x="109154" y="543391"/>
                  </a:lnTo>
                  <a:lnTo>
                    <a:pt x="131003" y="503626"/>
                  </a:lnTo>
                  <a:lnTo>
                    <a:pt x="154628" y="464969"/>
                  </a:lnTo>
                  <a:lnTo>
                    <a:pt x="179974" y="427473"/>
                  </a:lnTo>
                  <a:lnTo>
                    <a:pt x="206989" y="391189"/>
                  </a:lnTo>
                  <a:lnTo>
                    <a:pt x="235619" y="356170"/>
                  </a:lnTo>
                  <a:lnTo>
                    <a:pt x="265811" y="322466"/>
                  </a:lnTo>
                  <a:lnTo>
                    <a:pt x="297513" y="290131"/>
                  </a:lnTo>
                  <a:lnTo>
                    <a:pt x="330670" y="259215"/>
                  </a:lnTo>
                  <a:lnTo>
                    <a:pt x="365230" y="229771"/>
                  </a:lnTo>
                  <a:lnTo>
                    <a:pt x="401139" y="201851"/>
                  </a:lnTo>
                  <a:lnTo>
                    <a:pt x="438344" y="175506"/>
                  </a:lnTo>
                  <a:lnTo>
                    <a:pt x="476793" y="150789"/>
                  </a:lnTo>
                  <a:lnTo>
                    <a:pt x="516430" y="127751"/>
                  </a:lnTo>
                  <a:lnTo>
                    <a:pt x="557205" y="106444"/>
                  </a:lnTo>
                  <a:lnTo>
                    <a:pt x="599062" y="86920"/>
                  </a:lnTo>
                  <a:lnTo>
                    <a:pt x="641950" y="69231"/>
                  </a:lnTo>
                  <a:lnTo>
                    <a:pt x="685814" y="53428"/>
                  </a:lnTo>
                  <a:lnTo>
                    <a:pt x="730602" y="39565"/>
                  </a:lnTo>
                  <a:lnTo>
                    <a:pt x="776261" y="27691"/>
                  </a:lnTo>
                  <a:lnTo>
                    <a:pt x="822736" y="17861"/>
                  </a:lnTo>
                  <a:lnTo>
                    <a:pt x="869976" y="10124"/>
                  </a:lnTo>
                  <a:lnTo>
                    <a:pt x="917926" y="4534"/>
                  </a:lnTo>
                  <a:lnTo>
                    <a:pt x="966534" y="1142"/>
                  </a:lnTo>
                  <a:lnTo>
                    <a:pt x="1015746" y="0"/>
                  </a:lnTo>
                  <a:lnTo>
                    <a:pt x="1064957" y="1142"/>
                  </a:lnTo>
                  <a:lnTo>
                    <a:pt x="1113565" y="4534"/>
                  </a:lnTo>
                  <a:lnTo>
                    <a:pt x="1161515" y="10124"/>
                  </a:lnTo>
                  <a:lnTo>
                    <a:pt x="1208755" y="17861"/>
                  </a:lnTo>
                  <a:lnTo>
                    <a:pt x="1255230" y="27691"/>
                  </a:lnTo>
                  <a:lnTo>
                    <a:pt x="1300889" y="39565"/>
                  </a:lnTo>
                  <a:lnTo>
                    <a:pt x="1345677" y="53428"/>
                  </a:lnTo>
                  <a:lnTo>
                    <a:pt x="1389541" y="69231"/>
                  </a:lnTo>
                  <a:lnTo>
                    <a:pt x="1432429" y="86920"/>
                  </a:lnTo>
                  <a:lnTo>
                    <a:pt x="1474286" y="106444"/>
                  </a:lnTo>
                  <a:lnTo>
                    <a:pt x="1515061" y="127751"/>
                  </a:lnTo>
                  <a:lnTo>
                    <a:pt x="1554698" y="150789"/>
                  </a:lnTo>
                  <a:lnTo>
                    <a:pt x="1593147" y="175506"/>
                  </a:lnTo>
                  <a:lnTo>
                    <a:pt x="1630352" y="201851"/>
                  </a:lnTo>
                  <a:lnTo>
                    <a:pt x="1666261" y="229771"/>
                  </a:lnTo>
                  <a:lnTo>
                    <a:pt x="1700821" y="259215"/>
                  </a:lnTo>
                  <a:lnTo>
                    <a:pt x="1733978" y="290131"/>
                  </a:lnTo>
                  <a:lnTo>
                    <a:pt x="1765680" y="322466"/>
                  </a:lnTo>
                  <a:lnTo>
                    <a:pt x="1795872" y="356170"/>
                  </a:lnTo>
                  <a:lnTo>
                    <a:pt x="1824502" y="391189"/>
                  </a:lnTo>
                  <a:lnTo>
                    <a:pt x="1851517" y="427473"/>
                  </a:lnTo>
                  <a:lnTo>
                    <a:pt x="1876863" y="464969"/>
                  </a:lnTo>
                  <a:lnTo>
                    <a:pt x="1900488" y="503626"/>
                  </a:lnTo>
                  <a:lnTo>
                    <a:pt x="1922337" y="543391"/>
                  </a:lnTo>
                  <a:lnTo>
                    <a:pt x="1942358" y="584213"/>
                  </a:lnTo>
                  <a:lnTo>
                    <a:pt x="1960497" y="626039"/>
                  </a:lnTo>
                  <a:lnTo>
                    <a:pt x="1976702" y="668819"/>
                  </a:lnTo>
                  <a:lnTo>
                    <a:pt x="1990919" y="712499"/>
                  </a:lnTo>
                  <a:lnTo>
                    <a:pt x="2003094" y="757029"/>
                  </a:lnTo>
                  <a:lnTo>
                    <a:pt x="2013175" y="802356"/>
                  </a:lnTo>
                  <a:lnTo>
                    <a:pt x="2021109" y="848429"/>
                  </a:lnTo>
                  <a:lnTo>
                    <a:pt x="2026841" y="895195"/>
                  </a:lnTo>
                  <a:lnTo>
                    <a:pt x="2030320" y="942602"/>
                  </a:lnTo>
                  <a:lnTo>
                    <a:pt x="2031491" y="990599"/>
                  </a:lnTo>
                  <a:lnTo>
                    <a:pt x="2030320" y="1038595"/>
                  </a:lnTo>
                  <a:lnTo>
                    <a:pt x="2026841" y="1086000"/>
                  </a:lnTo>
                  <a:lnTo>
                    <a:pt x="2021109" y="1132765"/>
                  </a:lnTo>
                  <a:lnTo>
                    <a:pt x="2013175" y="1178836"/>
                  </a:lnTo>
                  <a:lnTo>
                    <a:pt x="2003094" y="1224162"/>
                  </a:lnTo>
                  <a:lnTo>
                    <a:pt x="1990919" y="1268690"/>
                  </a:lnTo>
                  <a:lnTo>
                    <a:pt x="1976702" y="1312370"/>
                  </a:lnTo>
                  <a:lnTo>
                    <a:pt x="1960497" y="1355149"/>
                  </a:lnTo>
                  <a:lnTo>
                    <a:pt x="1942358" y="1396975"/>
                  </a:lnTo>
                  <a:lnTo>
                    <a:pt x="1922337" y="1437797"/>
                  </a:lnTo>
                  <a:lnTo>
                    <a:pt x="1900488" y="1477562"/>
                  </a:lnTo>
                  <a:lnTo>
                    <a:pt x="1876863" y="1516218"/>
                  </a:lnTo>
                  <a:lnTo>
                    <a:pt x="1851517" y="1553715"/>
                  </a:lnTo>
                  <a:lnTo>
                    <a:pt x="1824502" y="1589999"/>
                  </a:lnTo>
                  <a:lnTo>
                    <a:pt x="1795872" y="1625019"/>
                  </a:lnTo>
                  <a:lnTo>
                    <a:pt x="1765680" y="1658722"/>
                  </a:lnTo>
                  <a:lnTo>
                    <a:pt x="1733978" y="1691058"/>
                  </a:lnTo>
                  <a:lnTo>
                    <a:pt x="1700821" y="1721975"/>
                  </a:lnTo>
                  <a:lnTo>
                    <a:pt x="1666261" y="1751419"/>
                  </a:lnTo>
                  <a:lnTo>
                    <a:pt x="1630352" y="1779340"/>
                  </a:lnTo>
                  <a:lnTo>
                    <a:pt x="1593147" y="1805686"/>
                  </a:lnTo>
                  <a:lnTo>
                    <a:pt x="1554698" y="1830404"/>
                  </a:lnTo>
                  <a:lnTo>
                    <a:pt x="1515061" y="1853443"/>
                  </a:lnTo>
                  <a:lnTo>
                    <a:pt x="1474286" y="1874751"/>
                  </a:lnTo>
                  <a:lnTo>
                    <a:pt x="1432429" y="1894275"/>
                  </a:lnTo>
                  <a:lnTo>
                    <a:pt x="1389541" y="1911965"/>
                  </a:lnTo>
                  <a:lnTo>
                    <a:pt x="1345677" y="1927768"/>
                  </a:lnTo>
                  <a:lnTo>
                    <a:pt x="1300889" y="1941632"/>
                  </a:lnTo>
                  <a:lnTo>
                    <a:pt x="1255230" y="1953506"/>
                  </a:lnTo>
                  <a:lnTo>
                    <a:pt x="1208755" y="1963337"/>
                  </a:lnTo>
                  <a:lnTo>
                    <a:pt x="1161515" y="1971074"/>
                  </a:lnTo>
                  <a:lnTo>
                    <a:pt x="1113565" y="1976665"/>
                  </a:lnTo>
                  <a:lnTo>
                    <a:pt x="1064957" y="1980057"/>
                  </a:lnTo>
                  <a:lnTo>
                    <a:pt x="1015746" y="1981199"/>
                  </a:lnTo>
                  <a:lnTo>
                    <a:pt x="966534" y="1980057"/>
                  </a:lnTo>
                  <a:lnTo>
                    <a:pt x="917926" y="1976665"/>
                  </a:lnTo>
                  <a:lnTo>
                    <a:pt x="869976" y="1971074"/>
                  </a:lnTo>
                  <a:lnTo>
                    <a:pt x="822736" y="1963337"/>
                  </a:lnTo>
                  <a:lnTo>
                    <a:pt x="776261" y="1953506"/>
                  </a:lnTo>
                  <a:lnTo>
                    <a:pt x="730602" y="1941632"/>
                  </a:lnTo>
                  <a:lnTo>
                    <a:pt x="685814" y="1927768"/>
                  </a:lnTo>
                  <a:lnTo>
                    <a:pt x="641950" y="1911965"/>
                  </a:lnTo>
                  <a:lnTo>
                    <a:pt x="599062" y="1894275"/>
                  </a:lnTo>
                  <a:lnTo>
                    <a:pt x="557205" y="1874751"/>
                  </a:lnTo>
                  <a:lnTo>
                    <a:pt x="516430" y="1853443"/>
                  </a:lnTo>
                  <a:lnTo>
                    <a:pt x="476793" y="1830404"/>
                  </a:lnTo>
                  <a:lnTo>
                    <a:pt x="438344" y="1805686"/>
                  </a:lnTo>
                  <a:lnTo>
                    <a:pt x="401139" y="1779340"/>
                  </a:lnTo>
                  <a:lnTo>
                    <a:pt x="365230" y="1751419"/>
                  </a:lnTo>
                  <a:lnTo>
                    <a:pt x="330670" y="1721975"/>
                  </a:lnTo>
                  <a:lnTo>
                    <a:pt x="297513" y="1691058"/>
                  </a:lnTo>
                  <a:lnTo>
                    <a:pt x="265811" y="1658722"/>
                  </a:lnTo>
                  <a:lnTo>
                    <a:pt x="235619" y="1625019"/>
                  </a:lnTo>
                  <a:lnTo>
                    <a:pt x="206989" y="1589999"/>
                  </a:lnTo>
                  <a:lnTo>
                    <a:pt x="179974" y="1553715"/>
                  </a:lnTo>
                  <a:lnTo>
                    <a:pt x="154628" y="1516218"/>
                  </a:lnTo>
                  <a:lnTo>
                    <a:pt x="131003" y="1477562"/>
                  </a:lnTo>
                  <a:lnTo>
                    <a:pt x="109154" y="1437797"/>
                  </a:lnTo>
                  <a:lnTo>
                    <a:pt x="89133" y="1396975"/>
                  </a:lnTo>
                  <a:lnTo>
                    <a:pt x="70994" y="1355149"/>
                  </a:lnTo>
                  <a:lnTo>
                    <a:pt x="54789" y="1312370"/>
                  </a:lnTo>
                  <a:lnTo>
                    <a:pt x="40572" y="1268690"/>
                  </a:lnTo>
                  <a:lnTo>
                    <a:pt x="28397" y="1224162"/>
                  </a:lnTo>
                  <a:lnTo>
                    <a:pt x="18316" y="1178836"/>
                  </a:lnTo>
                  <a:lnTo>
                    <a:pt x="10382" y="1132765"/>
                  </a:lnTo>
                  <a:lnTo>
                    <a:pt x="4650" y="1086000"/>
                  </a:lnTo>
                  <a:lnTo>
                    <a:pt x="1171" y="1038595"/>
                  </a:lnTo>
                  <a:lnTo>
                    <a:pt x="0" y="990599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89632" y="463295"/>
            <a:ext cx="8263255" cy="510540"/>
          </a:xfrm>
          <a:prstGeom prst="rect">
            <a:avLst/>
          </a:prstGeom>
          <a:solidFill>
            <a:srgbClr val="FA1185"/>
          </a:solidFill>
        </p:spPr>
        <p:txBody>
          <a:bodyPr vert="horz" wrap="square" lIns="0" tIns="11430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0"/>
              </a:spcBef>
            </a:pPr>
            <a:r>
              <a:rPr sz="2650" spc="-10" dirty="0">
                <a:latin typeface="Arial Black"/>
                <a:cs typeface="Arial Black"/>
              </a:rPr>
              <a:t>BAHAN BUKAN BUKU </a:t>
            </a:r>
            <a:r>
              <a:rPr sz="2650" spc="-5" dirty="0">
                <a:latin typeface="Arial Black"/>
                <a:cs typeface="Arial Black"/>
              </a:rPr>
              <a:t>: </a:t>
            </a:r>
            <a:r>
              <a:rPr sz="2650" spc="-10" dirty="0">
                <a:latin typeface="Arial Black"/>
                <a:cs typeface="Arial Black"/>
              </a:rPr>
              <a:t>BAHAN</a:t>
            </a:r>
            <a:r>
              <a:rPr sz="2650" spc="-20" dirty="0">
                <a:latin typeface="Arial Black"/>
                <a:cs typeface="Arial Black"/>
              </a:rPr>
              <a:t> </a:t>
            </a:r>
            <a:r>
              <a:rPr sz="2650" spc="-10" dirty="0">
                <a:latin typeface="Arial Black"/>
                <a:cs typeface="Arial Black"/>
              </a:rPr>
              <a:t>BERCETAK</a:t>
            </a:r>
            <a:endParaRPr sz="26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94981" y="4907076"/>
            <a:ext cx="10547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  <a:latin typeface="Arial Black"/>
                <a:cs typeface="Arial Black"/>
              </a:rPr>
              <a:t>G4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52219" y="4995468"/>
            <a:ext cx="10547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  <a:latin typeface="Arial Black"/>
                <a:cs typeface="Arial Black"/>
              </a:rPr>
              <a:t>G5</a:t>
            </a:r>
            <a:endParaRPr sz="5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0749" y="1087881"/>
            <a:ext cx="911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Arial Black"/>
                <a:cs typeface="Arial Black"/>
              </a:rPr>
              <a:t>Pe</a:t>
            </a:r>
            <a:r>
              <a:rPr sz="2800" spc="-20" dirty="0">
                <a:latin typeface="Arial Black"/>
                <a:cs typeface="Arial Black"/>
              </a:rPr>
              <a:t>t</a:t>
            </a:r>
            <a:r>
              <a:rPr sz="2800" spc="-5" dirty="0">
                <a:latin typeface="Arial Black"/>
                <a:cs typeface="Arial Black"/>
              </a:rPr>
              <a:t>a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11600" y="4152138"/>
            <a:ext cx="3084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 Black"/>
                <a:cs typeface="Arial Black"/>
              </a:rPr>
              <a:t>Risalah /</a:t>
            </a:r>
            <a:r>
              <a:rPr sz="2800" spc="-65" dirty="0">
                <a:latin typeface="Arial Black"/>
                <a:cs typeface="Arial Black"/>
              </a:rPr>
              <a:t> </a:t>
            </a:r>
            <a:r>
              <a:rPr sz="2800" spc="-5" dirty="0">
                <a:latin typeface="Arial Black"/>
                <a:cs typeface="Arial Black"/>
              </a:rPr>
              <a:t>Brosur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4800" y="1402080"/>
            <a:ext cx="3743325" cy="2842260"/>
            <a:chOff x="304800" y="1402080"/>
            <a:chExt cx="3743325" cy="2842260"/>
          </a:xfrm>
        </p:grpSpPr>
        <p:sp>
          <p:nvSpPr>
            <p:cNvPr id="5" name="object 5"/>
            <p:cNvSpPr/>
            <p:nvPr/>
          </p:nvSpPr>
          <p:spPr>
            <a:xfrm>
              <a:off x="304800" y="1402080"/>
              <a:ext cx="3742944" cy="28422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9871" y="1597152"/>
              <a:ext cx="3172967" cy="22722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7114" y="1075690"/>
            <a:ext cx="65805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89175" algn="l"/>
                <a:tab pos="5267325" algn="l"/>
              </a:tabLst>
            </a:pPr>
            <a:r>
              <a:rPr sz="2800" spc="-5" dirty="0"/>
              <a:t>Rencana	</a:t>
            </a:r>
            <a:r>
              <a:rPr sz="4200" spc="-15" baseline="1984" dirty="0"/>
              <a:t>Cerpen	</a:t>
            </a:r>
            <a:r>
              <a:rPr sz="2800" spc="-10" dirty="0"/>
              <a:t>Artikel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6391655" y="1540763"/>
            <a:ext cx="2037714" cy="2607945"/>
            <a:chOff x="6391655" y="1540763"/>
            <a:chExt cx="2037714" cy="2607945"/>
          </a:xfrm>
        </p:grpSpPr>
        <p:sp>
          <p:nvSpPr>
            <p:cNvPr id="9" name="object 9"/>
            <p:cNvSpPr/>
            <p:nvPr/>
          </p:nvSpPr>
          <p:spPr>
            <a:xfrm>
              <a:off x="6400799" y="1549907"/>
              <a:ext cx="2019300" cy="25892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96227" y="1545335"/>
              <a:ext cx="2028825" cy="2598420"/>
            </a:xfrm>
            <a:custGeom>
              <a:avLst/>
              <a:gdLst/>
              <a:ahLst/>
              <a:cxnLst/>
              <a:rect l="l" t="t" r="r" b="b"/>
              <a:pathLst>
                <a:path w="2028825" h="2598420">
                  <a:moveTo>
                    <a:pt x="0" y="2598420"/>
                  </a:moveTo>
                  <a:lnTo>
                    <a:pt x="2028444" y="2598420"/>
                  </a:lnTo>
                  <a:lnTo>
                    <a:pt x="2028444" y="0"/>
                  </a:lnTo>
                  <a:lnTo>
                    <a:pt x="0" y="0"/>
                  </a:lnTo>
                  <a:lnTo>
                    <a:pt x="0" y="25984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099559" y="4626864"/>
            <a:ext cx="2748280" cy="1935480"/>
            <a:chOff x="4099559" y="4626864"/>
            <a:chExt cx="2748280" cy="1935480"/>
          </a:xfrm>
        </p:grpSpPr>
        <p:sp>
          <p:nvSpPr>
            <p:cNvPr id="12" name="object 12"/>
            <p:cNvSpPr/>
            <p:nvPr/>
          </p:nvSpPr>
          <p:spPr>
            <a:xfrm>
              <a:off x="4108703" y="4636008"/>
              <a:ext cx="2729483" cy="191719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04131" y="4631436"/>
              <a:ext cx="2738755" cy="1926589"/>
            </a:xfrm>
            <a:custGeom>
              <a:avLst/>
              <a:gdLst/>
              <a:ahLst/>
              <a:cxnLst/>
              <a:rect l="l" t="t" r="r" b="b"/>
              <a:pathLst>
                <a:path w="2738754" h="1926590">
                  <a:moveTo>
                    <a:pt x="0" y="1926336"/>
                  </a:moveTo>
                  <a:lnTo>
                    <a:pt x="2738627" y="1926336"/>
                  </a:lnTo>
                  <a:lnTo>
                    <a:pt x="2738627" y="0"/>
                  </a:lnTo>
                  <a:lnTo>
                    <a:pt x="0" y="0"/>
                  </a:lnTo>
                  <a:lnTo>
                    <a:pt x="0" y="19263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785859" y="1682495"/>
            <a:ext cx="2875915" cy="1618615"/>
            <a:chOff x="8785859" y="1682495"/>
            <a:chExt cx="2875915" cy="1618615"/>
          </a:xfrm>
        </p:grpSpPr>
        <p:sp>
          <p:nvSpPr>
            <p:cNvPr id="15" name="object 15"/>
            <p:cNvSpPr/>
            <p:nvPr/>
          </p:nvSpPr>
          <p:spPr>
            <a:xfrm>
              <a:off x="8795003" y="1691639"/>
              <a:ext cx="2857500" cy="1600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90431" y="1687067"/>
              <a:ext cx="2867025" cy="1609725"/>
            </a:xfrm>
            <a:custGeom>
              <a:avLst/>
              <a:gdLst/>
              <a:ahLst/>
              <a:cxnLst/>
              <a:rect l="l" t="t" r="r" b="b"/>
              <a:pathLst>
                <a:path w="2867025" h="1609725">
                  <a:moveTo>
                    <a:pt x="0" y="1609343"/>
                  </a:moveTo>
                  <a:lnTo>
                    <a:pt x="2866644" y="1609343"/>
                  </a:lnTo>
                  <a:lnTo>
                    <a:pt x="2866644" y="0"/>
                  </a:lnTo>
                  <a:lnTo>
                    <a:pt x="0" y="0"/>
                  </a:lnTo>
                  <a:lnTo>
                    <a:pt x="0" y="16093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260347" y="1540763"/>
            <a:ext cx="4742815" cy="4996815"/>
            <a:chOff x="1260347" y="1540763"/>
            <a:chExt cx="4742815" cy="4996815"/>
          </a:xfrm>
        </p:grpSpPr>
        <p:sp>
          <p:nvSpPr>
            <p:cNvPr id="18" name="object 18"/>
            <p:cNvSpPr/>
            <p:nvPr/>
          </p:nvSpPr>
          <p:spPr>
            <a:xfrm>
              <a:off x="4008119" y="1549907"/>
              <a:ext cx="1985772" cy="25709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03547" y="1545335"/>
              <a:ext cx="1995170" cy="2580640"/>
            </a:xfrm>
            <a:custGeom>
              <a:avLst/>
              <a:gdLst/>
              <a:ahLst/>
              <a:cxnLst/>
              <a:rect l="l" t="t" r="r" b="b"/>
              <a:pathLst>
                <a:path w="1995170" h="2580640">
                  <a:moveTo>
                    <a:pt x="0" y="2580132"/>
                  </a:moveTo>
                  <a:lnTo>
                    <a:pt x="1994916" y="2580132"/>
                  </a:lnTo>
                  <a:lnTo>
                    <a:pt x="1994916" y="0"/>
                  </a:lnTo>
                  <a:lnTo>
                    <a:pt x="0" y="0"/>
                  </a:lnTo>
                  <a:lnTo>
                    <a:pt x="0" y="25801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02079" y="5716523"/>
              <a:ext cx="2260854" cy="82063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73301" y="4139946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1015746" y="0"/>
                  </a:moveTo>
                  <a:lnTo>
                    <a:pt x="966534" y="1142"/>
                  </a:lnTo>
                  <a:lnTo>
                    <a:pt x="917926" y="4534"/>
                  </a:lnTo>
                  <a:lnTo>
                    <a:pt x="869976" y="10124"/>
                  </a:lnTo>
                  <a:lnTo>
                    <a:pt x="822736" y="17861"/>
                  </a:lnTo>
                  <a:lnTo>
                    <a:pt x="776261" y="27691"/>
                  </a:lnTo>
                  <a:lnTo>
                    <a:pt x="730602" y="39565"/>
                  </a:lnTo>
                  <a:lnTo>
                    <a:pt x="685814" y="53428"/>
                  </a:lnTo>
                  <a:lnTo>
                    <a:pt x="641950" y="69231"/>
                  </a:lnTo>
                  <a:lnTo>
                    <a:pt x="599062" y="86920"/>
                  </a:lnTo>
                  <a:lnTo>
                    <a:pt x="557205" y="106444"/>
                  </a:lnTo>
                  <a:lnTo>
                    <a:pt x="516430" y="127751"/>
                  </a:lnTo>
                  <a:lnTo>
                    <a:pt x="476793" y="150789"/>
                  </a:lnTo>
                  <a:lnTo>
                    <a:pt x="438344" y="175506"/>
                  </a:lnTo>
                  <a:lnTo>
                    <a:pt x="401139" y="201851"/>
                  </a:lnTo>
                  <a:lnTo>
                    <a:pt x="365230" y="229771"/>
                  </a:lnTo>
                  <a:lnTo>
                    <a:pt x="330670" y="259215"/>
                  </a:lnTo>
                  <a:lnTo>
                    <a:pt x="297513" y="290131"/>
                  </a:lnTo>
                  <a:lnTo>
                    <a:pt x="265811" y="322466"/>
                  </a:lnTo>
                  <a:lnTo>
                    <a:pt x="235619" y="356170"/>
                  </a:lnTo>
                  <a:lnTo>
                    <a:pt x="206989" y="391189"/>
                  </a:lnTo>
                  <a:lnTo>
                    <a:pt x="179974" y="427473"/>
                  </a:lnTo>
                  <a:lnTo>
                    <a:pt x="154628" y="464969"/>
                  </a:lnTo>
                  <a:lnTo>
                    <a:pt x="131003" y="503626"/>
                  </a:lnTo>
                  <a:lnTo>
                    <a:pt x="109154" y="543391"/>
                  </a:lnTo>
                  <a:lnTo>
                    <a:pt x="89133" y="584213"/>
                  </a:lnTo>
                  <a:lnTo>
                    <a:pt x="70994" y="626039"/>
                  </a:lnTo>
                  <a:lnTo>
                    <a:pt x="54789" y="668819"/>
                  </a:lnTo>
                  <a:lnTo>
                    <a:pt x="40572" y="712499"/>
                  </a:lnTo>
                  <a:lnTo>
                    <a:pt x="28397" y="757029"/>
                  </a:lnTo>
                  <a:lnTo>
                    <a:pt x="18316" y="802356"/>
                  </a:lnTo>
                  <a:lnTo>
                    <a:pt x="10382" y="848429"/>
                  </a:lnTo>
                  <a:lnTo>
                    <a:pt x="4650" y="895195"/>
                  </a:lnTo>
                  <a:lnTo>
                    <a:pt x="1171" y="942602"/>
                  </a:lnTo>
                  <a:lnTo>
                    <a:pt x="0" y="990599"/>
                  </a:lnTo>
                  <a:lnTo>
                    <a:pt x="1171" y="1038595"/>
                  </a:lnTo>
                  <a:lnTo>
                    <a:pt x="4650" y="1086000"/>
                  </a:lnTo>
                  <a:lnTo>
                    <a:pt x="10382" y="1132765"/>
                  </a:lnTo>
                  <a:lnTo>
                    <a:pt x="18316" y="1178836"/>
                  </a:lnTo>
                  <a:lnTo>
                    <a:pt x="28397" y="1224162"/>
                  </a:lnTo>
                  <a:lnTo>
                    <a:pt x="40572" y="1268690"/>
                  </a:lnTo>
                  <a:lnTo>
                    <a:pt x="54789" y="1312370"/>
                  </a:lnTo>
                  <a:lnTo>
                    <a:pt x="70994" y="1355149"/>
                  </a:lnTo>
                  <a:lnTo>
                    <a:pt x="89133" y="1396975"/>
                  </a:lnTo>
                  <a:lnTo>
                    <a:pt x="109154" y="1437797"/>
                  </a:lnTo>
                  <a:lnTo>
                    <a:pt x="131003" y="1477562"/>
                  </a:lnTo>
                  <a:lnTo>
                    <a:pt x="154628" y="1516218"/>
                  </a:lnTo>
                  <a:lnTo>
                    <a:pt x="179974" y="1553715"/>
                  </a:lnTo>
                  <a:lnTo>
                    <a:pt x="206989" y="1589999"/>
                  </a:lnTo>
                  <a:lnTo>
                    <a:pt x="235619" y="1625019"/>
                  </a:lnTo>
                  <a:lnTo>
                    <a:pt x="265811" y="1658722"/>
                  </a:lnTo>
                  <a:lnTo>
                    <a:pt x="297513" y="1691058"/>
                  </a:lnTo>
                  <a:lnTo>
                    <a:pt x="330670" y="1721975"/>
                  </a:lnTo>
                  <a:lnTo>
                    <a:pt x="365230" y="1751419"/>
                  </a:lnTo>
                  <a:lnTo>
                    <a:pt x="401139" y="1779340"/>
                  </a:lnTo>
                  <a:lnTo>
                    <a:pt x="438344" y="1805686"/>
                  </a:lnTo>
                  <a:lnTo>
                    <a:pt x="476793" y="1830404"/>
                  </a:lnTo>
                  <a:lnTo>
                    <a:pt x="516430" y="1853443"/>
                  </a:lnTo>
                  <a:lnTo>
                    <a:pt x="557205" y="1874751"/>
                  </a:lnTo>
                  <a:lnTo>
                    <a:pt x="599062" y="1894275"/>
                  </a:lnTo>
                  <a:lnTo>
                    <a:pt x="641950" y="1911965"/>
                  </a:lnTo>
                  <a:lnTo>
                    <a:pt x="685814" y="1927768"/>
                  </a:lnTo>
                  <a:lnTo>
                    <a:pt x="730602" y="1941632"/>
                  </a:lnTo>
                  <a:lnTo>
                    <a:pt x="776261" y="1953506"/>
                  </a:lnTo>
                  <a:lnTo>
                    <a:pt x="822736" y="1963337"/>
                  </a:lnTo>
                  <a:lnTo>
                    <a:pt x="869976" y="1971074"/>
                  </a:lnTo>
                  <a:lnTo>
                    <a:pt x="917926" y="1976665"/>
                  </a:lnTo>
                  <a:lnTo>
                    <a:pt x="966534" y="1980057"/>
                  </a:lnTo>
                  <a:lnTo>
                    <a:pt x="1015746" y="1981199"/>
                  </a:lnTo>
                  <a:lnTo>
                    <a:pt x="1064957" y="1980057"/>
                  </a:lnTo>
                  <a:lnTo>
                    <a:pt x="1113565" y="1976665"/>
                  </a:lnTo>
                  <a:lnTo>
                    <a:pt x="1161515" y="1971074"/>
                  </a:lnTo>
                  <a:lnTo>
                    <a:pt x="1208755" y="1963337"/>
                  </a:lnTo>
                  <a:lnTo>
                    <a:pt x="1255230" y="1953506"/>
                  </a:lnTo>
                  <a:lnTo>
                    <a:pt x="1300889" y="1941632"/>
                  </a:lnTo>
                  <a:lnTo>
                    <a:pt x="1345677" y="1927768"/>
                  </a:lnTo>
                  <a:lnTo>
                    <a:pt x="1389541" y="1911965"/>
                  </a:lnTo>
                  <a:lnTo>
                    <a:pt x="1432429" y="1894275"/>
                  </a:lnTo>
                  <a:lnTo>
                    <a:pt x="1474286" y="1874751"/>
                  </a:lnTo>
                  <a:lnTo>
                    <a:pt x="1515061" y="1853443"/>
                  </a:lnTo>
                  <a:lnTo>
                    <a:pt x="1554698" y="1830404"/>
                  </a:lnTo>
                  <a:lnTo>
                    <a:pt x="1593147" y="1805686"/>
                  </a:lnTo>
                  <a:lnTo>
                    <a:pt x="1630352" y="1779340"/>
                  </a:lnTo>
                  <a:lnTo>
                    <a:pt x="1666261" y="1751419"/>
                  </a:lnTo>
                  <a:lnTo>
                    <a:pt x="1700821" y="1721975"/>
                  </a:lnTo>
                  <a:lnTo>
                    <a:pt x="1733978" y="1691058"/>
                  </a:lnTo>
                  <a:lnTo>
                    <a:pt x="1765680" y="1658722"/>
                  </a:lnTo>
                  <a:lnTo>
                    <a:pt x="1795872" y="1625019"/>
                  </a:lnTo>
                  <a:lnTo>
                    <a:pt x="1824502" y="1589999"/>
                  </a:lnTo>
                  <a:lnTo>
                    <a:pt x="1851517" y="1553715"/>
                  </a:lnTo>
                  <a:lnTo>
                    <a:pt x="1876863" y="1516218"/>
                  </a:lnTo>
                  <a:lnTo>
                    <a:pt x="1900488" y="1477562"/>
                  </a:lnTo>
                  <a:lnTo>
                    <a:pt x="1922337" y="1437797"/>
                  </a:lnTo>
                  <a:lnTo>
                    <a:pt x="1942358" y="1396975"/>
                  </a:lnTo>
                  <a:lnTo>
                    <a:pt x="1960497" y="1355149"/>
                  </a:lnTo>
                  <a:lnTo>
                    <a:pt x="1976702" y="1312370"/>
                  </a:lnTo>
                  <a:lnTo>
                    <a:pt x="1990919" y="1268690"/>
                  </a:lnTo>
                  <a:lnTo>
                    <a:pt x="2003094" y="1224162"/>
                  </a:lnTo>
                  <a:lnTo>
                    <a:pt x="2013175" y="1178836"/>
                  </a:lnTo>
                  <a:lnTo>
                    <a:pt x="2021109" y="1132765"/>
                  </a:lnTo>
                  <a:lnTo>
                    <a:pt x="2026841" y="1086000"/>
                  </a:lnTo>
                  <a:lnTo>
                    <a:pt x="2030320" y="1038595"/>
                  </a:lnTo>
                  <a:lnTo>
                    <a:pt x="2031492" y="990599"/>
                  </a:lnTo>
                  <a:lnTo>
                    <a:pt x="2030320" y="942602"/>
                  </a:lnTo>
                  <a:lnTo>
                    <a:pt x="2026841" y="895195"/>
                  </a:lnTo>
                  <a:lnTo>
                    <a:pt x="2021109" y="848429"/>
                  </a:lnTo>
                  <a:lnTo>
                    <a:pt x="2013175" y="802356"/>
                  </a:lnTo>
                  <a:lnTo>
                    <a:pt x="2003094" y="757029"/>
                  </a:lnTo>
                  <a:lnTo>
                    <a:pt x="1990919" y="712499"/>
                  </a:lnTo>
                  <a:lnTo>
                    <a:pt x="1976702" y="668819"/>
                  </a:lnTo>
                  <a:lnTo>
                    <a:pt x="1960497" y="626039"/>
                  </a:lnTo>
                  <a:lnTo>
                    <a:pt x="1942358" y="584213"/>
                  </a:lnTo>
                  <a:lnTo>
                    <a:pt x="1922337" y="543391"/>
                  </a:lnTo>
                  <a:lnTo>
                    <a:pt x="1900488" y="503626"/>
                  </a:lnTo>
                  <a:lnTo>
                    <a:pt x="1876863" y="464969"/>
                  </a:lnTo>
                  <a:lnTo>
                    <a:pt x="1851517" y="427473"/>
                  </a:lnTo>
                  <a:lnTo>
                    <a:pt x="1824502" y="391189"/>
                  </a:lnTo>
                  <a:lnTo>
                    <a:pt x="1795872" y="356170"/>
                  </a:lnTo>
                  <a:lnTo>
                    <a:pt x="1765680" y="322466"/>
                  </a:lnTo>
                  <a:lnTo>
                    <a:pt x="1733978" y="290131"/>
                  </a:lnTo>
                  <a:lnTo>
                    <a:pt x="1700821" y="259215"/>
                  </a:lnTo>
                  <a:lnTo>
                    <a:pt x="1666261" y="229771"/>
                  </a:lnTo>
                  <a:lnTo>
                    <a:pt x="1630352" y="201851"/>
                  </a:lnTo>
                  <a:lnTo>
                    <a:pt x="1593147" y="175506"/>
                  </a:lnTo>
                  <a:lnTo>
                    <a:pt x="1554698" y="150789"/>
                  </a:lnTo>
                  <a:lnTo>
                    <a:pt x="1515061" y="127751"/>
                  </a:lnTo>
                  <a:lnTo>
                    <a:pt x="1474286" y="106444"/>
                  </a:lnTo>
                  <a:lnTo>
                    <a:pt x="1432429" y="86920"/>
                  </a:lnTo>
                  <a:lnTo>
                    <a:pt x="1389541" y="69231"/>
                  </a:lnTo>
                  <a:lnTo>
                    <a:pt x="1345677" y="53428"/>
                  </a:lnTo>
                  <a:lnTo>
                    <a:pt x="1300889" y="39565"/>
                  </a:lnTo>
                  <a:lnTo>
                    <a:pt x="1255230" y="27691"/>
                  </a:lnTo>
                  <a:lnTo>
                    <a:pt x="1208755" y="17861"/>
                  </a:lnTo>
                  <a:lnTo>
                    <a:pt x="1161515" y="10124"/>
                  </a:lnTo>
                  <a:lnTo>
                    <a:pt x="1113565" y="4534"/>
                  </a:lnTo>
                  <a:lnTo>
                    <a:pt x="1064957" y="1142"/>
                  </a:lnTo>
                  <a:lnTo>
                    <a:pt x="1015746" y="0"/>
                  </a:lnTo>
                  <a:close/>
                </a:path>
              </a:pathLst>
            </a:custGeom>
            <a:solidFill>
              <a:srgbClr val="FAD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3301" y="4139946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0" y="990599"/>
                  </a:moveTo>
                  <a:lnTo>
                    <a:pt x="1171" y="942602"/>
                  </a:lnTo>
                  <a:lnTo>
                    <a:pt x="4650" y="895195"/>
                  </a:lnTo>
                  <a:lnTo>
                    <a:pt x="10382" y="848429"/>
                  </a:lnTo>
                  <a:lnTo>
                    <a:pt x="18316" y="802356"/>
                  </a:lnTo>
                  <a:lnTo>
                    <a:pt x="28397" y="757029"/>
                  </a:lnTo>
                  <a:lnTo>
                    <a:pt x="40572" y="712499"/>
                  </a:lnTo>
                  <a:lnTo>
                    <a:pt x="54789" y="668819"/>
                  </a:lnTo>
                  <a:lnTo>
                    <a:pt x="70994" y="626039"/>
                  </a:lnTo>
                  <a:lnTo>
                    <a:pt x="89133" y="584213"/>
                  </a:lnTo>
                  <a:lnTo>
                    <a:pt x="109154" y="543391"/>
                  </a:lnTo>
                  <a:lnTo>
                    <a:pt x="131003" y="503626"/>
                  </a:lnTo>
                  <a:lnTo>
                    <a:pt x="154628" y="464969"/>
                  </a:lnTo>
                  <a:lnTo>
                    <a:pt x="179974" y="427473"/>
                  </a:lnTo>
                  <a:lnTo>
                    <a:pt x="206989" y="391189"/>
                  </a:lnTo>
                  <a:lnTo>
                    <a:pt x="235619" y="356170"/>
                  </a:lnTo>
                  <a:lnTo>
                    <a:pt x="265811" y="322466"/>
                  </a:lnTo>
                  <a:lnTo>
                    <a:pt x="297513" y="290131"/>
                  </a:lnTo>
                  <a:lnTo>
                    <a:pt x="330670" y="259215"/>
                  </a:lnTo>
                  <a:lnTo>
                    <a:pt x="365230" y="229771"/>
                  </a:lnTo>
                  <a:lnTo>
                    <a:pt x="401139" y="201851"/>
                  </a:lnTo>
                  <a:lnTo>
                    <a:pt x="438344" y="175506"/>
                  </a:lnTo>
                  <a:lnTo>
                    <a:pt x="476793" y="150789"/>
                  </a:lnTo>
                  <a:lnTo>
                    <a:pt x="516430" y="127751"/>
                  </a:lnTo>
                  <a:lnTo>
                    <a:pt x="557205" y="106444"/>
                  </a:lnTo>
                  <a:lnTo>
                    <a:pt x="599062" y="86920"/>
                  </a:lnTo>
                  <a:lnTo>
                    <a:pt x="641950" y="69231"/>
                  </a:lnTo>
                  <a:lnTo>
                    <a:pt x="685814" y="53428"/>
                  </a:lnTo>
                  <a:lnTo>
                    <a:pt x="730602" y="39565"/>
                  </a:lnTo>
                  <a:lnTo>
                    <a:pt x="776261" y="27691"/>
                  </a:lnTo>
                  <a:lnTo>
                    <a:pt x="822736" y="17861"/>
                  </a:lnTo>
                  <a:lnTo>
                    <a:pt x="869976" y="10124"/>
                  </a:lnTo>
                  <a:lnTo>
                    <a:pt x="917926" y="4534"/>
                  </a:lnTo>
                  <a:lnTo>
                    <a:pt x="966534" y="1142"/>
                  </a:lnTo>
                  <a:lnTo>
                    <a:pt x="1015746" y="0"/>
                  </a:lnTo>
                  <a:lnTo>
                    <a:pt x="1064957" y="1142"/>
                  </a:lnTo>
                  <a:lnTo>
                    <a:pt x="1113565" y="4534"/>
                  </a:lnTo>
                  <a:lnTo>
                    <a:pt x="1161515" y="10124"/>
                  </a:lnTo>
                  <a:lnTo>
                    <a:pt x="1208755" y="17861"/>
                  </a:lnTo>
                  <a:lnTo>
                    <a:pt x="1255230" y="27691"/>
                  </a:lnTo>
                  <a:lnTo>
                    <a:pt x="1300889" y="39565"/>
                  </a:lnTo>
                  <a:lnTo>
                    <a:pt x="1345677" y="53428"/>
                  </a:lnTo>
                  <a:lnTo>
                    <a:pt x="1389541" y="69231"/>
                  </a:lnTo>
                  <a:lnTo>
                    <a:pt x="1432429" y="86920"/>
                  </a:lnTo>
                  <a:lnTo>
                    <a:pt x="1474286" y="106444"/>
                  </a:lnTo>
                  <a:lnTo>
                    <a:pt x="1515061" y="127751"/>
                  </a:lnTo>
                  <a:lnTo>
                    <a:pt x="1554698" y="150789"/>
                  </a:lnTo>
                  <a:lnTo>
                    <a:pt x="1593147" y="175506"/>
                  </a:lnTo>
                  <a:lnTo>
                    <a:pt x="1630352" y="201851"/>
                  </a:lnTo>
                  <a:lnTo>
                    <a:pt x="1666261" y="229771"/>
                  </a:lnTo>
                  <a:lnTo>
                    <a:pt x="1700821" y="259215"/>
                  </a:lnTo>
                  <a:lnTo>
                    <a:pt x="1733978" y="290131"/>
                  </a:lnTo>
                  <a:lnTo>
                    <a:pt x="1765680" y="322466"/>
                  </a:lnTo>
                  <a:lnTo>
                    <a:pt x="1795872" y="356170"/>
                  </a:lnTo>
                  <a:lnTo>
                    <a:pt x="1824502" y="391189"/>
                  </a:lnTo>
                  <a:lnTo>
                    <a:pt x="1851517" y="427473"/>
                  </a:lnTo>
                  <a:lnTo>
                    <a:pt x="1876863" y="464969"/>
                  </a:lnTo>
                  <a:lnTo>
                    <a:pt x="1900488" y="503626"/>
                  </a:lnTo>
                  <a:lnTo>
                    <a:pt x="1922337" y="543391"/>
                  </a:lnTo>
                  <a:lnTo>
                    <a:pt x="1942358" y="584213"/>
                  </a:lnTo>
                  <a:lnTo>
                    <a:pt x="1960497" y="626039"/>
                  </a:lnTo>
                  <a:lnTo>
                    <a:pt x="1976702" y="668819"/>
                  </a:lnTo>
                  <a:lnTo>
                    <a:pt x="1990919" y="712499"/>
                  </a:lnTo>
                  <a:lnTo>
                    <a:pt x="2003094" y="757029"/>
                  </a:lnTo>
                  <a:lnTo>
                    <a:pt x="2013175" y="802356"/>
                  </a:lnTo>
                  <a:lnTo>
                    <a:pt x="2021109" y="848429"/>
                  </a:lnTo>
                  <a:lnTo>
                    <a:pt x="2026841" y="895195"/>
                  </a:lnTo>
                  <a:lnTo>
                    <a:pt x="2030320" y="942602"/>
                  </a:lnTo>
                  <a:lnTo>
                    <a:pt x="2031492" y="990599"/>
                  </a:lnTo>
                  <a:lnTo>
                    <a:pt x="2030320" y="1038595"/>
                  </a:lnTo>
                  <a:lnTo>
                    <a:pt x="2026841" y="1086000"/>
                  </a:lnTo>
                  <a:lnTo>
                    <a:pt x="2021109" y="1132765"/>
                  </a:lnTo>
                  <a:lnTo>
                    <a:pt x="2013175" y="1178836"/>
                  </a:lnTo>
                  <a:lnTo>
                    <a:pt x="2003094" y="1224162"/>
                  </a:lnTo>
                  <a:lnTo>
                    <a:pt x="1990919" y="1268690"/>
                  </a:lnTo>
                  <a:lnTo>
                    <a:pt x="1976702" y="1312370"/>
                  </a:lnTo>
                  <a:lnTo>
                    <a:pt x="1960497" y="1355149"/>
                  </a:lnTo>
                  <a:lnTo>
                    <a:pt x="1942358" y="1396975"/>
                  </a:lnTo>
                  <a:lnTo>
                    <a:pt x="1922337" y="1437797"/>
                  </a:lnTo>
                  <a:lnTo>
                    <a:pt x="1900488" y="1477562"/>
                  </a:lnTo>
                  <a:lnTo>
                    <a:pt x="1876863" y="1516218"/>
                  </a:lnTo>
                  <a:lnTo>
                    <a:pt x="1851517" y="1553715"/>
                  </a:lnTo>
                  <a:lnTo>
                    <a:pt x="1824502" y="1589999"/>
                  </a:lnTo>
                  <a:lnTo>
                    <a:pt x="1795872" y="1625019"/>
                  </a:lnTo>
                  <a:lnTo>
                    <a:pt x="1765680" y="1658722"/>
                  </a:lnTo>
                  <a:lnTo>
                    <a:pt x="1733978" y="1691058"/>
                  </a:lnTo>
                  <a:lnTo>
                    <a:pt x="1700821" y="1721975"/>
                  </a:lnTo>
                  <a:lnTo>
                    <a:pt x="1666261" y="1751419"/>
                  </a:lnTo>
                  <a:lnTo>
                    <a:pt x="1630352" y="1779340"/>
                  </a:lnTo>
                  <a:lnTo>
                    <a:pt x="1593147" y="1805686"/>
                  </a:lnTo>
                  <a:lnTo>
                    <a:pt x="1554698" y="1830404"/>
                  </a:lnTo>
                  <a:lnTo>
                    <a:pt x="1515061" y="1853443"/>
                  </a:lnTo>
                  <a:lnTo>
                    <a:pt x="1474286" y="1874751"/>
                  </a:lnTo>
                  <a:lnTo>
                    <a:pt x="1432429" y="1894275"/>
                  </a:lnTo>
                  <a:lnTo>
                    <a:pt x="1389541" y="1911965"/>
                  </a:lnTo>
                  <a:lnTo>
                    <a:pt x="1345677" y="1927768"/>
                  </a:lnTo>
                  <a:lnTo>
                    <a:pt x="1300889" y="1941632"/>
                  </a:lnTo>
                  <a:lnTo>
                    <a:pt x="1255230" y="1953506"/>
                  </a:lnTo>
                  <a:lnTo>
                    <a:pt x="1208755" y="1963337"/>
                  </a:lnTo>
                  <a:lnTo>
                    <a:pt x="1161515" y="1971074"/>
                  </a:lnTo>
                  <a:lnTo>
                    <a:pt x="1113565" y="1976665"/>
                  </a:lnTo>
                  <a:lnTo>
                    <a:pt x="1064957" y="1980057"/>
                  </a:lnTo>
                  <a:lnTo>
                    <a:pt x="1015746" y="1981199"/>
                  </a:lnTo>
                  <a:lnTo>
                    <a:pt x="966534" y="1980057"/>
                  </a:lnTo>
                  <a:lnTo>
                    <a:pt x="917926" y="1976665"/>
                  </a:lnTo>
                  <a:lnTo>
                    <a:pt x="869976" y="1971074"/>
                  </a:lnTo>
                  <a:lnTo>
                    <a:pt x="822736" y="1963337"/>
                  </a:lnTo>
                  <a:lnTo>
                    <a:pt x="776261" y="1953506"/>
                  </a:lnTo>
                  <a:lnTo>
                    <a:pt x="730602" y="1941632"/>
                  </a:lnTo>
                  <a:lnTo>
                    <a:pt x="685814" y="1927768"/>
                  </a:lnTo>
                  <a:lnTo>
                    <a:pt x="641950" y="1911965"/>
                  </a:lnTo>
                  <a:lnTo>
                    <a:pt x="599062" y="1894275"/>
                  </a:lnTo>
                  <a:lnTo>
                    <a:pt x="557205" y="1874751"/>
                  </a:lnTo>
                  <a:lnTo>
                    <a:pt x="516430" y="1853443"/>
                  </a:lnTo>
                  <a:lnTo>
                    <a:pt x="476793" y="1830404"/>
                  </a:lnTo>
                  <a:lnTo>
                    <a:pt x="438344" y="1805686"/>
                  </a:lnTo>
                  <a:lnTo>
                    <a:pt x="401139" y="1779340"/>
                  </a:lnTo>
                  <a:lnTo>
                    <a:pt x="365230" y="1751419"/>
                  </a:lnTo>
                  <a:lnTo>
                    <a:pt x="330670" y="1721975"/>
                  </a:lnTo>
                  <a:lnTo>
                    <a:pt x="297513" y="1691058"/>
                  </a:lnTo>
                  <a:lnTo>
                    <a:pt x="265811" y="1658722"/>
                  </a:lnTo>
                  <a:lnTo>
                    <a:pt x="235619" y="1625019"/>
                  </a:lnTo>
                  <a:lnTo>
                    <a:pt x="206989" y="1589999"/>
                  </a:lnTo>
                  <a:lnTo>
                    <a:pt x="179974" y="1553715"/>
                  </a:lnTo>
                  <a:lnTo>
                    <a:pt x="154628" y="1516218"/>
                  </a:lnTo>
                  <a:lnTo>
                    <a:pt x="131003" y="1477562"/>
                  </a:lnTo>
                  <a:lnTo>
                    <a:pt x="109154" y="1437797"/>
                  </a:lnTo>
                  <a:lnTo>
                    <a:pt x="89133" y="1396975"/>
                  </a:lnTo>
                  <a:lnTo>
                    <a:pt x="70994" y="1355149"/>
                  </a:lnTo>
                  <a:lnTo>
                    <a:pt x="54789" y="1312370"/>
                  </a:lnTo>
                  <a:lnTo>
                    <a:pt x="40572" y="1268690"/>
                  </a:lnTo>
                  <a:lnTo>
                    <a:pt x="28397" y="1224162"/>
                  </a:lnTo>
                  <a:lnTo>
                    <a:pt x="18316" y="1178836"/>
                  </a:lnTo>
                  <a:lnTo>
                    <a:pt x="10382" y="1132765"/>
                  </a:lnTo>
                  <a:lnTo>
                    <a:pt x="4650" y="1086000"/>
                  </a:lnTo>
                  <a:lnTo>
                    <a:pt x="1171" y="1038595"/>
                  </a:lnTo>
                  <a:lnTo>
                    <a:pt x="0" y="990599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389632" y="463295"/>
            <a:ext cx="8263255" cy="510540"/>
          </a:xfrm>
          <a:prstGeom prst="rect">
            <a:avLst/>
          </a:prstGeom>
          <a:solidFill>
            <a:srgbClr val="FA1185"/>
          </a:solidFill>
        </p:spPr>
        <p:txBody>
          <a:bodyPr vert="horz" wrap="square" lIns="0" tIns="11430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0"/>
              </a:spcBef>
            </a:pPr>
            <a:r>
              <a:rPr sz="2650" spc="-10" dirty="0">
                <a:latin typeface="Arial Black"/>
                <a:cs typeface="Arial Black"/>
              </a:rPr>
              <a:t>BAHAN BUKAN BUKU </a:t>
            </a:r>
            <a:r>
              <a:rPr sz="2650" spc="-5" dirty="0">
                <a:latin typeface="Arial Black"/>
                <a:cs typeface="Arial Black"/>
              </a:rPr>
              <a:t>: </a:t>
            </a:r>
            <a:r>
              <a:rPr sz="2650" spc="-10" dirty="0">
                <a:latin typeface="Arial Black"/>
                <a:cs typeface="Arial Black"/>
              </a:rPr>
              <a:t>BAHAN</a:t>
            </a:r>
            <a:r>
              <a:rPr sz="2650" spc="-20" dirty="0">
                <a:latin typeface="Arial Black"/>
                <a:cs typeface="Arial Black"/>
              </a:rPr>
              <a:t> </a:t>
            </a:r>
            <a:r>
              <a:rPr sz="2650" spc="-10" dirty="0">
                <a:latin typeface="Arial Black"/>
                <a:cs typeface="Arial Black"/>
              </a:rPr>
              <a:t>BERCETAK</a:t>
            </a:r>
            <a:endParaRPr sz="265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48789" y="4672660"/>
            <a:ext cx="10547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  <a:latin typeface="Arial Black"/>
                <a:cs typeface="Arial Black"/>
              </a:rPr>
              <a:t>G3</a:t>
            </a:r>
            <a:endParaRPr sz="5400">
              <a:latin typeface="Arial Black"/>
              <a:cs typeface="Arial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01776" y="3360356"/>
            <a:ext cx="4337685" cy="2507615"/>
            <a:chOff x="7101776" y="3360356"/>
            <a:chExt cx="4337685" cy="2507615"/>
          </a:xfrm>
        </p:grpSpPr>
        <p:sp>
          <p:nvSpPr>
            <p:cNvPr id="26" name="object 26"/>
            <p:cNvSpPr/>
            <p:nvPr/>
          </p:nvSpPr>
          <p:spPr>
            <a:xfrm>
              <a:off x="9529572" y="3360356"/>
              <a:ext cx="1909699" cy="233019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24644" y="3555492"/>
              <a:ext cx="1339596" cy="176021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14794" y="4380738"/>
              <a:ext cx="2487295" cy="1473835"/>
            </a:xfrm>
            <a:custGeom>
              <a:avLst/>
              <a:gdLst/>
              <a:ahLst/>
              <a:cxnLst/>
              <a:rect l="l" t="t" r="r" b="b"/>
              <a:pathLst>
                <a:path w="2487295" h="1473835">
                  <a:moveTo>
                    <a:pt x="2241550" y="0"/>
                  </a:moveTo>
                  <a:lnTo>
                    <a:pt x="245617" y="0"/>
                  </a:lnTo>
                  <a:lnTo>
                    <a:pt x="196121" y="4990"/>
                  </a:lnTo>
                  <a:lnTo>
                    <a:pt x="150018" y="19304"/>
                  </a:lnTo>
                  <a:lnTo>
                    <a:pt x="108297" y="41951"/>
                  </a:lnTo>
                  <a:lnTo>
                    <a:pt x="71945" y="71945"/>
                  </a:lnTo>
                  <a:lnTo>
                    <a:pt x="41951" y="108297"/>
                  </a:lnTo>
                  <a:lnTo>
                    <a:pt x="19303" y="150018"/>
                  </a:lnTo>
                  <a:lnTo>
                    <a:pt x="4990" y="196121"/>
                  </a:lnTo>
                  <a:lnTo>
                    <a:pt x="0" y="245618"/>
                  </a:lnTo>
                  <a:lnTo>
                    <a:pt x="0" y="1228090"/>
                  </a:lnTo>
                  <a:lnTo>
                    <a:pt x="4990" y="1277589"/>
                  </a:lnTo>
                  <a:lnTo>
                    <a:pt x="19303" y="1323694"/>
                  </a:lnTo>
                  <a:lnTo>
                    <a:pt x="41951" y="1365416"/>
                  </a:lnTo>
                  <a:lnTo>
                    <a:pt x="71945" y="1401767"/>
                  </a:lnTo>
                  <a:lnTo>
                    <a:pt x="108297" y="1431759"/>
                  </a:lnTo>
                  <a:lnTo>
                    <a:pt x="150018" y="1454405"/>
                  </a:lnTo>
                  <a:lnTo>
                    <a:pt x="196121" y="1468717"/>
                  </a:lnTo>
                  <a:lnTo>
                    <a:pt x="245617" y="1473708"/>
                  </a:lnTo>
                  <a:lnTo>
                    <a:pt x="2241550" y="1473708"/>
                  </a:lnTo>
                  <a:lnTo>
                    <a:pt x="2291046" y="1468717"/>
                  </a:lnTo>
                  <a:lnTo>
                    <a:pt x="2337149" y="1454405"/>
                  </a:lnTo>
                  <a:lnTo>
                    <a:pt x="2378870" y="1431759"/>
                  </a:lnTo>
                  <a:lnTo>
                    <a:pt x="2415222" y="1401767"/>
                  </a:lnTo>
                  <a:lnTo>
                    <a:pt x="2445216" y="1365416"/>
                  </a:lnTo>
                  <a:lnTo>
                    <a:pt x="2467863" y="1323694"/>
                  </a:lnTo>
                  <a:lnTo>
                    <a:pt x="2482177" y="1277589"/>
                  </a:lnTo>
                  <a:lnTo>
                    <a:pt x="2487167" y="1228090"/>
                  </a:lnTo>
                  <a:lnTo>
                    <a:pt x="2487167" y="245618"/>
                  </a:lnTo>
                  <a:lnTo>
                    <a:pt x="2482177" y="196121"/>
                  </a:lnTo>
                  <a:lnTo>
                    <a:pt x="2467864" y="150018"/>
                  </a:lnTo>
                  <a:lnTo>
                    <a:pt x="2445216" y="108297"/>
                  </a:lnTo>
                  <a:lnTo>
                    <a:pt x="2415222" y="71945"/>
                  </a:lnTo>
                  <a:lnTo>
                    <a:pt x="2378870" y="41951"/>
                  </a:lnTo>
                  <a:lnTo>
                    <a:pt x="2337149" y="19303"/>
                  </a:lnTo>
                  <a:lnTo>
                    <a:pt x="2291046" y="4990"/>
                  </a:lnTo>
                  <a:lnTo>
                    <a:pt x="224155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14794" y="4380738"/>
              <a:ext cx="2487295" cy="1473835"/>
            </a:xfrm>
            <a:custGeom>
              <a:avLst/>
              <a:gdLst/>
              <a:ahLst/>
              <a:cxnLst/>
              <a:rect l="l" t="t" r="r" b="b"/>
              <a:pathLst>
                <a:path w="2487295" h="1473835">
                  <a:moveTo>
                    <a:pt x="0" y="245618"/>
                  </a:moveTo>
                  <a:lnTo>
                    <a:pt x="4990" y="196121"/>
                  </a:lnTo>
                  <a:lnTo>
                    <a:pt x="19303" y="150018"/>
                  </a:lnTo>
                  <a:lnTo>
                    <a:pt x="41951" y="108297"/>
                  </a:lnTo>
                  <a:lnTo>
                    <a:pt x="71945" y="71945"/>
                  </a:lnTo>
                  <a:lnTo>
                    <a:pt x="108297" y="41951"/>
                  </a:lnTo>
                  <a:lnTo>
                    <a:pt x="150018" y="19304"/>
                  </a:lnTo>
                  <a:lnTo>
                    <a:pt x="196121" y="4990"/>
                  </a:lnTo>
                  <a:lnTo>
                    <a:pt x="245617" y="0"/>
                  </a:lnTo>
                  <a:lnTo>
                    <a:pt x="2241550" y="0"/>
                  </a:lnTo>
                  <a:lnTo>
                    <a:pt x="2291046" y="4990"/>
                  </a:lnTo>
                  <a:lnTo>
                    <a:pt x="2337149" y="19303"/>
                  </a:lnTo>
                  <a:lnTo>
                    <a:pt x="2378870" y="41951"/>
                  </a:lnTo>
                  <a:lnTo>
                    <a:pt x="2415222" y="71945"/>
                  </a:lnTo>
                  <a:lnTo>
                    <a:pt x="2445216" y="108297"/>
                  </a:lnTo>
                  <a:lnTo>
                    <a:pt x="2467864" y="150018"/>
                  </a:lnTo>
                  <a:lnTo>
                    <a:pt x="2482177" y="196121"/>
                  </a:lnTo>
                  <a:lnTo>
                    <a:pt x="2487167" y="245618"/>
                  </a:lnTo>
                  <a:lnTo>
                    <a:pt x="2487167" y="1228090"/>
                  </a:lnTo>
                  <a:lnTo>
                    <a:pt x="2482177" y="1277589"/>
                  </a:lnTo>
                  <a:lnTo>
                    <a:pt x="2467863" y="1323694"/>
                  </a:lnTo>
                  <a:lnTo>
                    <a:pt x="2445216" y="1365416"/>
                  </a:lnTo>
                  <a:lnTo>
                    <a:pt x="2415222" y="1401767"/>
                  </a:lnTo>
                  <a:lnTo>
                    <a:pt x="2378870" y="1431759"/>
                  </a:lnTo>
                  <a:lnTo>
                    <a:pt x="2337149" y="1454405"/>
                  </a:lnTo>
                  <a:lnTo>
                    <a:pt x="2291046" y="1468717"/>
                  </a:lnTo>
                  <a:lnTo>
                    <a:pt x="2241550" y="1473708"/>
                  </a:lnTo>
                  <a:lnTo>
                    <a:pt x="245617" y="1473708"/>
                  </a:lnTo>
                  <a:lnTo>
                    <a:pt x="196121" y="1468717"/>
                  </a:lnTo>
                  <a:lnTo>
                    <a:pt x="150018" y="1454405"/>
                  </a:lnTo>
                  <a:lnTo>
                    <a:pt x="108297" y="1431759"/>
                  </a:lnTo>
                  <a:lnTo>
                    <a:pt x="71945" y="1401767"/>
                  </a:lnTo>
                  <a:lnTo>
                    <a:pt x="41951" y="1365416"/>
                  </a:lnTo>
                  <a:lnTo>
                    <a:pt x="19303" y="1323694"/>
                  </a:lnTo>
                  <a:lnTo>
                    <a:pt x="4990" y="1277589"/>
                  </a:lnTo>
                  <a:lnTo>
                    <a:pt x="0" y="1228090"/>
                  </a:lnTo>
                  <a:lnTo>
                    <a:pt x="0" y="24561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272655" y="4551045"/>
            <a:ext cx="21729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Tidak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akan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diambil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kira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jika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hanya 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harga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kerana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tiada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maklumat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berilmiah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622790" y="4009644"/>
            <a:ext cx="1164590" cy="2025650"/>
            <a:chOff x="9622790" y="4009644"/>
            <a:chExt cx="1164590" cy="2025650"/>
          </a:xfrm>
        </p:grpSpPr>
        <p:sp>
          <p:nvSpPr>
            <p:cNvPr id="32" name="object 32"/>
            <p:cNvSpPr/>
            <p:nvPr/>
          </p:nvSpPr>
          <p:spPr>
            <a:xfrm>
              <a:off x="9635490" y="5706198"/>
              <a:ext cx="527050" cy="316230"/>
            </a:xfrm>
            <a:custGeom>
              <a:avLst/>
              <a:gdLst/>
              <a:ahLst/>
              <a:cxnLst/>
              <a:rect l="l" t="t" r="r" b="b"/>
              <a:pathLst>
                <a:path w="527050" h="316229">
                  <a:moveTo>
                    <a:pt x="0" y="0"/>
                  </a:moveTo>
                  <a:lnTo>
                    <a:pt x="126" y="298107"/>
                  </a:lnTo>
                  <a:lnTo>
                    <a:pt x="117093" y="211035"/>
                  </a:lnTo>
                  <a:lnTo>
                    <a:pt x="168623" y="246783"/>
                  </a:lnTo>
                  <a:lnTo>
                    <a:pt x="219348" y="275175"/>
                  </a:lnTo>
                  <a:lnTo>
                    <a:pt x="268692" y="296179"/>
                  </a:lnTo>
                  <a:lnTo>
                    <a:pt x="316079" y="309764"/>
                  </a:lnTo>
                  <a:lnTo>
                    <a:pt x="360933" y="315898"/>
                  </a:lnTo>
                  <a:lnTo>
                    <a:pt x="402679" y="314548"/>
                  </a:lnTo>
                  <a:lnTo>
                    <a:pt x="440739" y="305684"/>
                  </a:lnTo>
                  <a:lnTo>
                    <a:pt x="474539" y="289272"/>
                  </a:lnTo>
                  <a:lnTo>
                    <a:pt x="503501" y="265281"/>
                  </a:lnTo>
                  <a:lnTo>
                    <a:pt x="527050" y="233679"/>
                  </a:lnTo>
                  <a:lnTo>
                    <a:pt x="489166" y="239010"/>
                  </a:lnTo>
                  <a:lnTo>
                    <a:pt x="448464" y="237543"/>
                  </a:lnTo>
                  <a:lnTo>
                    <a:pt x="405452" y="229443"/>
                  </a:lnTo>
                  <a:lnTo>
                    <a:pt x="360637" y="214876"/>
                  </a:lnTo>
                  <a:lnTo>
                    <a:pt x="314530" y="194009"/>
                  </a:lnTo>
                  <a:lnTo>
                    <a:pt x="267638" y="167007"/>
                  </a:lnTo>
                  <a:lnTo>
                    <a:pt x="220471" y="134035"/>
                  </a:lnTo>
                  <a:lnTo>
                    <a:pt x="337438" y="469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038080" y="5329427"/>
              <a:ext cx="259079" cy="660400"/>
            </a:xfrm>
            <a:custGeom>
              <a:avLst/>
              <a:gdLst/>
              <a:ahLst/>
              <a:cxnLst/>
              <a:rect l="l" t="t" r="r" b="b"/>
              <a:pathLst>
                <a:path w="259079" h="660400">
                  <a:moveTo>
                    <a:pt x="103377" y="0"/>
                  </a:moveTo>
                  <a:lnTo>
                    <a:pt x="0" y="77089"/>
                  </a:lnTo>
                  <a:lnTo>
                    <a:pt x="34382" y="126458"/>
                  </a:lnTo>
                  <a:lnTo>
                    <a:pt x="64610" y="176386"/>
                  </a:lnTo>
                  <a:lnTo>
                    <a:pt x="90621" y="226434"/>
                  </a:lnTo>
                  <a:lnTo>
                    <a:pt x="112354" y="276165"/>
                  </a:lnTo>
                  <a:lnTo>
                    <a:pt x="129748" y="325141"/>
                  </a:lnTo>
                  <a:lnTo>
                    <a:pt x="142741" y="372926"/>
                  </a:lnTo>
                  <a:lnTo>
                    <a:pt x="151272" y="419082"/>
                  </a:lnTo>
                  <a:lnTo>
                    <a:pt x="155280" y="463171"/>
                  </a:lnTo>
                  <a:lnTo>
                    <a:pt x="154703" y="504757"/>
                  </a:lnTo>
                  <a:lnTo>
                    <a:pt x="149480" y="543401"/>
                  </a:lnTo>
                  <a:lnTo>
                    <a:pt x="124850" y="610115"/>
                  </a:lnTo>
                  <a:lnTo>
                    <a:pt x="80899" y="659815"/>
                  </a:lnTo>
                  <a:lnTo>
                    <a:pt x="184276" y="582815"/>
                  </a:lnTo>
                  <a:lnTo>
                    <a:pt x="228234" y="533109"/>
                  </a:lnTo>
                  <a:lnTo>
                    <a:pt x="252880" y="466388"/>
                  </a:lnTo>
                  <a:lnTo>
                    <a:pt x="258112" y="427741"/>
                  </a:lnTo>
                  <a:lnTo>
                    <a:pt x="258698" y="386151"/>
                  </a:lnTo>
                  <a:lnTo>
                    <a:pt x="254698" y="342057"/>
                  </a:lnTo>
                  <a:lnTo>
                    <a:pt x="246173" y="295895"/>
                  </a:lnTo>
                  <a:lnTo>
                    <a:pt x="233182" y="248103"/>
                  </a:lnTo>
                  <a:lnTo>
                    <a:pt x="215788" y="199119"/>
                  </a:lnTo>
                  <a:lnTo>
                    <a:pt x="194049" y="149379"/>
                  </a:lnTo>
                  <a:lnTo>
                    <a:pt x="168028" y="99321"/>
                  </a:lnTo>
                  <a:lnTo>
                    <a:pt x="137784" y="49382"/>
                  </a:lnTo>
                  <a:lnTo>
                    <a:pt x="103377" y="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635490" y="5329427"/>
              <a:ext cx="661670" cy="693420"/>
            </a:xfrm>
            <a:custGeom>
              <a:avLst/>
              <a:gdLst/>
              <a:ahLst/>
              <a:cxnLst/>
              <a:rect l="l" t="t" r="r" b="b"/>
              <a:pathLst>
                <a:path w="661670" h="693420">
                  <a:moveTo>
                    <a:pt x="483488" y="659815"/>
                  </a:moveTo>
                  <a:lnTo>
                    <a:pt x="527440" y="610115"/>
                  </a:lnTo>
                  <a:lnTo>
                    <a:pt x="552070" y="543401"/>
                  </a:lnTo>
                  <a:lnTo>
                    <a:pt x="557293" y="504757"/>
                  </a:lnTo>
                  <a:lnTo>
                    <a:pt x="557870" y="463171"/>
                  </a:lnTo>
                  <a:lnTo>
                    <a:pt x="553862" y="419082"/>
                  </a:lnTo>
                  <a:lnTo>
                    <a:pt x="545331" y="372926"/>
                  </a:lnTo>
                  <a:lnTo>
                    <a:pt x="532338" y="325141"/>
                  </a:lnTo>
                  <a:lnTo>
                    <a:pt x="514944" y="276165"/>
                  </a:lnTo>
                  <a:lnTo>
                    <a:pt x="493211" y="226434"/>
                  </a:lnTo>
                  <a:lnTo>
                    <a:pt x="467200" y="176386"/>
                  </a:lnTo>
                  <a:lnTo>
                    <a:pt x="436972" y="126458"/>
                  </a:lnTo>
                  <a:lnTo>
                    <a:pt x="402589" y="77089"/>
                  </a:lnTo>
                  <a:lnTo>
                    <a:pt x="505967" y="0"/>
                  </a:lnTo>
                  <a:lnTo>
                    <a:pt x="540374" y="49382"/>
                  </a:lnTo>
                  <a:lnTo>
                    <a:pt x="570618" y="99321"/>
                  </a:lnTo>
                  <a:lnTo>
                    <a:pt x="596639" y="149379"/>
                  </a:lnTo>
                  <a:lnTo>
                    <a:pt x="618378" y="199119"/>
                  </a:lnTo>
                  <a:lnTo>
                    <a:pt x="635772" y="248103"/>
                  </a:lnTo>
                  <a:lnTo>
                    <a:pt x="648763" y="295895"/>
                  </a:lnTo>
                  <a:lnTo>
                    <a:pt x="657288" y="342057"/>
                  </a:lnTo>
                  <a:lnTo>
                    <a:pt x="661288" y="386151"/>
                  </a:lnTo>
                  <a:lnTo>
                    <a:pt x="660702" y="427741"/>
                  </a:lnTo>
                  <a:lnTo>
                    <a:pt x="655470" y="466388"/>
                  </a:lnTo>
                  <a:lnTo>
                    <a:pt x="630824" y="533109"/>
                  </a:lnTo>
                  <a:lnTo>
                    <a:pt x="586866" y="582815"/>
                  </a:lnTo>
                  <a:lnTo>
                    <a:pt x="483488" y="659815"/>
                  </a:lnTo>
                  <a:lnTo>
                    <a:pt x="449269" y="679185"/>
                  </a:lnTo>
                  <a:lnTo>
                    <a:pt x="410398" y="690187"/>
                  </a:lnTo>
                  <a:lnTo>
                    <a:pt x="367548" y="692951"/>
                  </a:lnTo>
                  <a:lnTo>
                    <a:pt x="321389" y="687609"/>
                  </a:lnTo>
                  <a:lnTo>
                    <a:pt x="272593" y="674293"/>
                  </a:lnTo>
                  <a:lnTo>
                    <a:pt x="221831" y="653132"/>
                  </a:lnTo>
                  <a:lnTo>
                    <a:pt x="169774" y="624260"/>
                  </a:lnTo>
                  <a:lnTo>
                    <a:pt x="117093" y="587806"/>
                  </a:lnTo>
                  <a:lnTo>
                    <a:pt x="126" y="674878"/>
                  </a:lnTo>
                  <a:lnTo>
                    <a:pt x="0" y="376770"/>
                  </a:lnTo>
                  <a:lnTo>
                    <a:pt x="337438" y="423735"/>
                  </a:lnTo>
                  <a:lnTo>
                    <a:pt x="220471" y="510806"/>
                  </a:lnTo>
                  <a:lnTo>
                    <a:pt x="267638" y="543778"/>
                  </a:lnTo>
                  <a:lnTo>
                    <a:pt x="314530" y="570780"/>
                  </a:lnTo>
                  <a:lnTo>
                    <a:pt x="360637" y="591647"/>
                  </a:lnTo>
                  <a:lnTo>
                    <a:pt x="405452" y="606214"/>
                  </a:lnTo>
                  <a:lnTo>
                    <a:pt x="448464" y="614313"/>
                  </a:lnTo>
                  <a:lnTo>
                    <a:pt x="489166" y="615781"/>
                  </a:lnTo>
                  <a:lnTo>
                    <a:pt x="527050" y="61045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921240" y="4009644"/>
              <a:ext cx="865631" cy="86258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8842" y="447442"/>
            <a:ext cx="6867525" cy="34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b="1" spc="-5" dirty="0">
                <a:latin typeface="Arial"/>
                <a:cs typeface="Arial"/>
              </a:rPr>
              <a:t>BAHAN BUKAN BUKU -BAHAN BUKAN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CETAK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85935" y="5537708"/>
            <a:ext cx="2475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e-Bahan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Pembelajaran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91592" y="3995864"/>
            <a:ext cx="2478405" cy="2339975"/>
            <a:chOff x="6391592" y="3995864"/>
            <a:chExt cx="2478405" cy="2339975"/>
          </a:xfrm>
        </p:grpSpPr>
        <p:sp>
          <p:nvSpPr>
            <p:cNvPr id="5" name="object 5"/>
            <p:cNvSpPr/>
            <p:nvPr/>
          </p:nvSpPr>
          <p:spPr>
            <a:xfrm>
              <a:off x="6455663" y="4059936"/>
              <a:ext cx="2350008" cy="22113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23659" y="4027932"/>
              <a:ext cx="2414270" cy="2275840"/>
            </a:xfrm>
            <a:custGeom>
              <a:avLst/>
              <a:gdLst/>
              <a:ahLst/>
              <a:cxnLst/>
              <a:rect l="l" t="t" r="r" b="b"/>
              <a:pathLst>
                <a:path w="2414270" h="2275840">
                  <a:moveTo>
                    <a:pt x="1207135" y="0"/>
                  </a:moveTo>
                  <a:lnTo>
                    <a:pt x="1268984" y="1651"/>
                  </a:lnTo>
                  <a:lnTo>
                    <a:pt x="1330451" y="5715"/>
                  </a:lnTo>
                  <a:lnTo>
                    <a:pt x="1390776" y="13081"/>
                  </a:lnTo>
                  <a:lnTo>
                    <a:pt x="1450213" y="23241"/>
                  </a:lnTo>
                  <a:lnTo>
                    <a:pt x="1508379" y="35814"/>
                  </a:lnTo>
                  <a:lnTo>
                    <a:pt x="1565401" y="50927"/>
                  </a:lnTo>
                  <a:lnTo>
                    <a:pt x="1621663" y="68834"/>
                  </a:lnTo>
                  <a:lnTo>
                    <a:pt x="1676526" y="89281"/>
                  </a:lnTo>
                  <a:lnTo>
                    <a:pt x="1781683" y="136779"/>
                  </a:lnTo>
                  <a:lnTo>
                    <a:pt x="1881123" y="193929"/>
                  </a:lnTo>
                  <a:lnTo>
                    <a:pt x="1974088" y="259080"/>
                  </a:lnTo>
                  <a:lnTo>
                    <a:pt x="2060193" y="332486"/>
                  </a:lnTo>
                  <a:lnTo>
                    <a:pt x="2138171" y="413385"/>
                  </a:lnTo>
                  <a:lnTo>
                    <a:pt x="2207514" y="501142"/>
                  </a:lnTo>
                  <a:lnTo>
                    <a:pt x="2267712" y="594233"/>
                  </a:lnTo>
                  <a:lnTo>
                    <a:pt x="2294890" y="643636"/>
                  </a:lnTo>
                  <a:lnTo>
                    <a:pt x="2319019" y="694436"/>
                  </a:lnTo>
                  <a:lnTo>
                    <a:pt x="2340737" y="745871"/>
                  </a:lnTo>
                  <a:lnTo>
                    <a:pt x="2359914" y="798957"/>
                  </a:lnTo>
                  <a:lnTo>
                    <a:pt x="2376296" y="853059"/>
                  </a:lnTo>
                  <a:lnTo>
                    <a:pt x="2389759" y="908304"/>
                  </a:lnTo>
                  <a:lnTo>
                    <a:pt x="2400426" y="964438"/>
                  </a:lnTo>
                  <a:lnTo>
                    <a:pt x="2407792" y="1021207"/>
                  </a:lnTo>
                  <a:lnTo>
                    <a:pt x="2412618" y="1079119"/>
                  </a:lnTo>
                  <a:lnTo>
                    <a:pt x="2414269" y="1137666"/>
                  </a:lnTo>
                  <a:lnTo>
                    <a:pt x="2412618" y="1196086"/>
                  </a:lnTo>
                  <a:lnTo>
                    <a:pt x="2408173" y="1254252"/>
                  </a:lnTo>
                  <a:lnTo>
                    <a:pt x="2400426" y="1311148"/>
                  </a:lnTo>
                  <a:lnTo>
                    <a:pt x="2389759" y="1367536"/>
                  </a:lnTo>
                  <a:lnTo>
                    <a:pt x="2376296" y="1422400"/>
                  </a:lnTo>
                  <a:lnTo>
                    <a:pt x="2359914" y="1476756"/>
                  </a:lnTo>
                  <a:lnTo>
                    <a:pt x="2340737" y="1529588"/>
                  </a:lnTo>
                  <a:lnTo>
                    <a:pt x="2319019" y="1581404"/>
                  </a:lnTo>
                  <a:lnTo>
                    <a:pt x="2294890" y="1631670"/>
                  </a:lnTo>
                  <a:lnTo>
                    <a:pt x="2268092" y="1681099"/>
                  </a:lnTo>
                  <a:lnTo>
                    <a:pt x="2207514" y="1774723"/>
                  </a:lnTo>
                  <a:lnTo>
                    <a:pt x="2138171" y="1862074"/>
                  </a:lnTo>
                  <a:lnTo>
                    <a:pt x="2060193" y="1942884"/>
                  </a:lnTo>
                  <a:lnTo>
                    <a:pt x="1974088" y="2016302"/>
                  </a:lnTo>
                  <a:lnTo>
                    <a:pt x="1881123" y="2081517"/>
                  </a:lnTo>
                  <a:lnTo>
                    <a:pt x="1781683" y="2138565"/>
                  </a:lnTo>
                  <a:lnTo>
                    <a:pt x="1676526" y="2186089"/>
                  </a:lnTo>
                  <a:lnTo>
                    <a:pt x="1621663" y="2206574"/>
                  </a:lnTo>
                  <a:lnTo>
                    <a:pt x="1565401" y="2224519"/>
                  </a:lnTo>
                  <a:lnTo>
                    <a:pt x="1508251" y="2239594"/>
                  </a:lnTo>
                  <a:lnTo>
                    <a:pt x="1449832" y="2252192"/>
                  </a:lnTo>
                  <a:lnTo>
                    <a:pt x="1390649" y="2262390"/>
                  </a:lnTo>
                  <a:lnTo>
                    <a:pt x="1329943" y="2269312"/>
                  </a:lnTo>
                  <a:lnTo>
                    <a:pt x="1269111" y="2273782"/>
                  </a:lnTo>
                  <a:lnTo>
                    <a:pt x="1207135" y="2275408"/>
                  </a:lnTo>
                  <a:lnTo>
                    <a:pt x="1145286" y="2273782"/>
                  </a:lnTo>
                  <a:lnTo>
                    <a:pt x="1083944" y="2269705"/>
                  </a:lnTo>
                  <a:lnTo>
                    <a:pt x="1023492" y="2262365"/>
                  </a:lnTo>
                  <a:lnTo>
                    <a:pt x="964184" y="2252192"/>
                  </a:lnTo>
                  <a:lnTo>
                    <a:pt x="906017" y="2239594"/>
                  </a:lnTo>
                  <a:lnTo>
                    <a:pt x="848994" y="2224519"/>
                  </a:lnTo>
                  <a:lnTo>
                    <a:pt x="792734" y="2206574"/>
                  </a:lnTo>
                  <a:lnTo>
                    <a:pt x="737742" y="2186089"/>
                  </a:lnTo>
                  <a:lnTo>
                    <a:pt x="632587" y="2138565"/>
                  </a:lnTo>
                  <a:lnTo>
                    <a:pt x="533145" y="2081517"/>
                  </a:lnTo>
                  <a:lnTo>
                    <a:pt x="440182" y="2016302"/>
                  </a:lnTo>
                  <a:lnTo>
                    <a:pt x="354203" y="1942884"/>
                  </a:lnTo>
                  <a:lnTo>
                    <a:pt x="276224" y="1862074"/>
                  </a:lnTo>
                  <a:lnTo>
                    <a:pt x="206756" y="1774723"/>
                  </a:lnTo>
                  <a:lnTo>
                    <a:pt x="146176" y="1681099"/>
                  </a:lnTo>
                  <a:lnTo>
                    <a:pt x="119380" y="1631632"/>
                  </a:lnTo>
                  <a:lnTo>
                    <a:pt x="95249" y="1580997"/>
                  </a:lnTo>
                  <a:lnTo>
                    <a:pt x="73660" y="1529588"/>
                  </a:lnTo>
                  <a:lnTo>
                    <a:pt x="54355" y="1476375"/>
                  </a:lnTo>
                  <a:lnTo>
                    <a:pt x="37973" y="1422400"/>
                  </a:lnTo>
                  <a:lnTo>
                    <a:pt x="24511" y="1367155"/>
                  </a:lnTo>
                  <a:lnTo>
                    <a:pt x="13842" y="1311148"/>
                  </a:lnTo>
                  <a:lnTo>
                    <a:pt x="6095" y="1254252"/>
                  </a:lnTo>
                  <a:lnTo>
                    <a:pt x="1650" y="1196086"/>
                  </a:lnTo>
                  <a:lnTo>
                    <a:pt x="0" y="1137666"/>
                  </a:lnTo>
                  <a:lnTo>
                    <a:pt x="1650" y="1079246"/>
                  </a:lnTo>
                  <a:lnTo>
                    <a:pt x="6095" y="1021207"/>
                  </a:lnTo>
                  <a:lnTo>
                    <a:pt x="13842" y="964311"/>
                  </a:lnTo>
                  <a:lnTo>
                    <a:pt x="24511" y="908304"/>
                  </a:lnTo>
                  <a:lnTo>
                    <a:pt x="37973" y="853059"/>
                  </a:lnTo>
                  <a:lnTo>
                    <a:pt x="54355" y="798957"/>
                  </a:lnTo>
                  <a:lnTo>
                    <a:pt x="73660" y="745871"/>
                  </a:lnTo>
                  <a:lnTo>
                    <a:pt x="95249" y="694436"/>
                  </a:lnTo>
                  <a:lnTo>
                    <a:pt x="119380" y="643763"/>
                  </a:lnTo>
                  <a:lnTo>
                    <a:pt x="146176" y="594233"/>
                  </a:lnTo>
                  <a:lnTo>
                    <a:pt x="206756" y="501015"/>
                  </a:lnTo>
                  <a:lnTo>
                    <a:pt x="276224" y="413385"/>
                  </a:lnTo>
                  <a:lnTo>
                    <a:pt x="354203" y="332486"/>
                  </a:lnTo>
                  <a:lnTo>
                    <a:pt x="440182" y="259080"/>
                  </a:lnTo>
                  <a:lnTo>
                    <a:pt x="533145" y="193929"/>
                  </a:lnTo>
                  <a:lnTo>
                    <a:pt x="632587" y="136779"/>
                  </a:lnTo>
                  <a:lnTo>
                    <a:pt x="737362" y="89281"/>
                  </a:lnTo>
                  <a:lnTo>
                    <a:pt x="792734" y="68834"/>
                  </a:lnTo>
                  <a:lnTo>
                    <a:pt x="848487" y="50927"/>
                  </a:lnTo>
                  <a:lnTo>
                    <a:pt x="906017" y="35814"/>
                  </a:lnTo>
                  <a:lnTo>
                    <a:pt x="964184" y="23241"/>
                  </a:lnTo>
                  <a:lnTo>
                    <a:pt x="1023492" y="13081"/>
                  </a:lnTo>
                  <a:lnTo>
                    <a:pt x="1083944" y="5715"/>
                  </a:lnTo>
                  <a:lnTo>
                    <a:pt x="1144905" y="1651"/>
                  </a:lnTo>
                  <a:lnTo>
                    <a:pt x="1207135" y="0"/>
                  </a:lnTo>
                  <a:close/>
                </a:path>
              </a:pathLst>
            </a:custGeom>
            <a:ln w="64008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53054" y="3105403"/>
            <a:ext cx="2552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Video klip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berinformasi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6908" y="1107884"/>
            <a:ext cx="2744470" cy="3497579"/>
            <a:chOff x="406908" y="1107884"/>
            <a:chExt cx="2744470" cy="3497579"/>
          </a:xfrm>
        </p:grpSpPr>
        <p:sp>
          <p:nvSpPr>
            <p:cNvPr id="9" name="object 9"/>
            <p:cNvSpPr/>
            <p:nvPr/>
          </p:nvSpPr>
          <p:spPr>
            <a:xfrm>
              <a:off x="406908" y="3430498"/>
              <a:ext cx="2743962" cy="11743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3504" y="1184656"/>
              <a:ext cx="2375916" cy="22717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1487" y="1139952"/>
              <a:ext cx="2440305" cy="2348865"/>
            </a:xfrm>
            <a:custGeom>
              <a:avLst/>
              <a:gdLst/>
              <a:ahLst/>
              <a:cxnLst/>
              <a:rect l="l" t="t" r="r" b="b"/>
              <a:pathLst>
                <a:path w="2440305" h="2348865">
                  <a:moveTo>
                    <a:pt x="1220228" y="0"/>
                  </a:moveTo>
                  <a:lnTo>
                    <a:pt x="1282966" y="1650"/>
                  </a:lnTo>
                  <a:lnTo>
                    <a:pt x="1344815" y="6096"/>
                  </a:lnTo>
                  <a:lnTo>
                    <a:pt x="1405775" y="13462"/>
                  </a:lnTo>
                  <a:lnTo>
                    <a:pt x="1465846" y="23622"/>
                  </a:lnTo>
                  <a:lnTo>
                    <a:pt x="1524774" y="37084"/>
                  </a:lnTo>
                  <a:lnTo>
                    <a:pt x="1582686" y="52577"/>
                  </a:lnTo>
                  <a:lnTo>
                    <a:pt x="1639328" y="71247"/>
                  </a:lnTo>
                  <a:lnTo>
                    <a:pt x="1694700" y="92075"/>
                  </a:lnTo>
                  <a:lnTo>
                    <a:pt x="1748802" y="115697"/>
                  </a:lnTo>
                  <a:lnTo>
                    <a:pt x="1801761" y="141477"/>
                  </a:lnTo>
                  <a:lnTo>
                    <a:pt x="1901710" y="200406"/>
                  </a:lnTo>
                  <a:lnTo>
                    <a:pt x="1995817" y="267588"/>
                  </a:lnTo>
                  <a:lnTo>
                    <a:pt x="2082304" y="343535"/>
                  </a:lnTo>
                  <a:lnTo>
                    <a:pt x="2160917" y="427100"/>
                  </a:lnTo>
                  <a:lnTo>
                    <a:pt x="2231529" y="517144"/>
                  </a:lnTo>
                  <a:lnTo>
                    <a:pt x="2292489" y="614045"/>
                  </a:lnTo>
                  <a:lnTo>
                    <a:pt x="2319667" y="664972"/>
                  </a:lnTo>
                  <a:lnTo>
                    <a:pt x="2344178" y="716914"/>
                  </a:lnTo>
                  <a:lnTo>
                    <a:pt x="2365768" y="770382"/>
                  </a:lnTo>
                  <a:lnTo>
                    <a:pt x="2384945" y="824992"/>
                  </a:lnTo>
                  <a:lnTo>
                    <a:pt x="2401709" y="880618"/>
                  </a:lnTo>
                  <a:lnTo>
                    <a:pt x="2415171" y="937895"/>
                  </a:lnTo>
                  <a:lnTo>
                    <a:pt x="2425839" y="995807"/>
                  </a:lnTo>
                  <a:lnTo>
                    <a:pt x="2433586" y="1054481"/>
                  </a:lnTo>
                  <a:lnTo>
                    <a:pt x="2438539" y="1114171"/>
                  </a:lnTo>
                  <a:lnTo>
                    <a:pt x="2440063" y="1174623"/>
                  </a:lnTo>
                  <a:lnTo>
                    <a:pt x="2438539" y="1234948"/>
                  </a:lnTo>
                  <a:lnTo>
                    <a:pt x="2433967" y="1294638"/>
                  </a:lnTo>
                  <a:lnTo>
                    <a:pt x="2426220" y="1353565"/>
                  </a:lnTo>
                  <a:lnTo>
                    <a:pt x="2415171" y="1411477"/>
                  </a:lnTo>
                  <a:lnTo>
                    <a:pt x="2401709" y="1468247"/>
                  </a:lnTo>
                  <a:lnTo>
                    <a:pt x="2384945" y="1524253"/>
                  </a:lnTo>
                  <a:lnTo>
                    <a:pt x="2365768" y="1578483"/>
                  </a:lnTo>
                  <a:lnTo>
                    <a:pt x="2344178" y="1631950"/>
                  </a:lnTo>
                  <a:lnTo>
                    <a:pt x="2319667" y="1684274"/>
                  </a:lnTo>
                  <a:lnTo>
                    <a:pt x="2292489" y="1735201"/>
                  </a:lnTo>
                  <a:lnTo>
                    <a:pt x="2231529" y="1831594"/>
                  </a:lnTo>
                  <a:lnTo>
                    <a:pt x="2161298" y="1921764"/>
                  </a:lnTo>
                  <a:lnTo>
                    <a:pt x="2082304" y="2005330"/>
                  </a:lnTo>
                  <a:lnTo>
                    <a:pt x="1995817" y="2081149"/>
                  </a:lnTo>
                  <a:lnTo>
                    <a:pt x="1901710" y="2148459"/>
                  </a:lnTo>
                  <a:lnTo>
                    <a:pt x="1801761" y="2206879"/>
                  </a:lnTo>
                  <a:lnTo>
                    <a:pt x="1748548" y="2233168"/>
                  </a:lnTo>
                  <a:lnTo>
                    <a:pt x="1694700" y="2256790"/>
                  </a:lnTo>
                  <a:lnTo>
                    <a:pt x="1639201" y="2277618"/>
                  </a:lnTo>
                  <a:lnTo>
                    <a:pt x="1582686" y="2295906"/>
                  </a:lnTo>
                  <a:lnTo>
                    <a:pt x="1524774" y="2311781"/>
                  </a:lnTo>
                  <a:lnTo>
                    <a:pt x="1465846" y="2324735"/>
                  </a:lnTo>
                  <a:lnTo>
                    <a:pt x="1405902" y="2335403"/>
                  </a:lnTo>
                  <a:lnTo>
                    <a:pt x="1344815" y="2342769"/>
                  </a:lnTo>
                  <a:lnTo>
                    <a:pt x="1282966" y="2347214"/>
                  </a:lnTo>
                  <a:lnTo>
                    <a:pt x="1220228" y="2348865"/>
                  </a:lnTo>
                  <a:lnTo>
                    <a:pt x="1157617" y="2347214"/>
                  </a:lnTo>
                  <a:lnTo>
                    <a:pt x="1095768" y="2342769"/>
                  </a:lnTo>
                  <a:lnTo>
                    <a:pt x="1034681" y="2335403"/>
                  </a:lnTo>
                  <a:lnTo>
                    <a:pt x="974737" y="2325243"/>
                  </a:lnTo>
                  <a:lnTo>
                    <a:pt x="915682" y="2311781"/>
                  </a:lnTo>
                  <a:lnTo>
                    <a:pt x="857897" y="2296287"/>
                  </a:lnTo>
                  <a:lnTo>
                    <a:pt x="801255" y="2277491"/>
                  </a:lnTo>
                  <a:lnTo>
                    <a:pt x="745883" y="2256790"/>
                  </a:lnTo>
                  <a:lnTo>
                    <a:pt x="691692" y="2233168"/>
                  </a:lnTo>
                  <a:lnTo>
                    <a:pt x="638771" y="2207260"/>
                  </a:lnTo>
                  <a:lnTo>
                    <a:pt x="538429" y="2148459"/>
                  </a:lnTo>
                  <a:lnTo>
                    <a:pt x="444715" y="2081149"/>
                  </a:lnTo>
                  <a:lnTo>
                    <a:pt x="357847" y="2005330"/>
                  </a:lnTo>
                  <a:lnTo>
                    <a:pt x="279171" y="1921764"/>
                  </a:lnTo>
                  <a:lnTo>
                    <a:pt x="208635" y="1831594"/>
                  </a:lnTo>
                  <a:lnTo>
                    <a:pt x="147573" y="1735201"/>
                  </a:lnTo>
                  <a:lnTo>
                    <a:pt x="120459" y="1683765"/>
                  </a:lnTo>
                  <a:lnTo>
                    <a:pt x="95961" y="1631950"/>
                  </a:lnTo>
                  <a:lnTo>
                    <a:pt x="74333" y="1578483"/>
                  </a:lnTo>
                  <a:lnTo>
                    <a:pt x="54749" y="1523873"/>
                  </a:lnTo>
                  <a:lnTo>
                    <a:pt x="38379" y="1468120"/>
                  </a:lnTo>
                  <a:lnTo>
                    <a:pt x="24917" y="1411477"/>
                  </a:lnTo>
                  <a:lnTo>
                    <a:pt x="13906" y="1353565"/>
                  </a:lnTo>
                  <a:lnTo>
                    <a:pt x="6121" y="1294638"/>
                  </a:lnTo>
                  <a:lnTo>
                    <a:pt x="1638" y="1234948"/>
                  </a:lnTo>
                  <a:lnTo>
                    <a:pt x="0" y="1174623"/>
                  </a:lnTo>
                  <a:lnTo>
                    <a:pt x="1638" y="1114171"/>
                  </a:lnTo>
                  <a:lnTo>
                    <a:pt x="6134" y="1054481"/>
                  </a:lnTo>
                  <a:lnTo>
                    <a:pt x="14300" y="995680"/>
                  </a:lnTo>
                  <a:lnTo>
                    <a:pt x="24892" y="937895"/>
                  </a:lnTo>
                  <a:lnTo>
                    <a:pt x="38392" y="880999"/>
                  </a:lnTo>
                  <a:lnTo>
                    <a:pt x="55143" y="824992"/>
                  </a:lnTo>
                  <a:lnTo>
                    <a:pt x="74294" y="770382"/>
                  </a:lnTo>
                  <a:lnTo>
                    <a:pt x="95961" y="716914"/>
                  </a:lnTo>
                  <a:lnTo>
                    <a:pt x="120484" y="664972"/>
                  </a:lnTo>
                  <a:lnTo>
                    <a:pt x="147586" y="614045"/>
                  </a:lnTo>
                  <a:lnTo>
                    <a:pt x="208610" y="517144"/>
                  </a:lnTo>
                  <a:lnTo>
                    <a:pt x="279171" y="427100"/>
                  </a:lnTo>
                  <a:lnTo>
                    <a:pt x="357847" y="343535"/>
                  </a:lnTo>
                  <a:lnTo>
                    <a:pt x="444715" y="267588"/>
                  </a:lnTo>
                  <a:lnTo>
                    <a:pt x="538429" y="200406"/>
                  </a:lnTo>
                  <a:lnTo>
                    <a:pt x="638771" y="141477"/>
                  </a:lnTo>
                  <a:lnTo>
                    <a:pt x="691692" y="115697"/>
                  </a:lnTo>
                  <a:lnTo>
                    <a:pt x="745883" y="92075"/>
                  </a:lnTo>
                  <a:lnTo>
                    <a:pt x="801255" y="71247"/>
                  </a:lnTo>
                  <a:lnTo>
                    <a:pt x="857897" y="52577"/>
                  </a:lnTo>
                  <a:lnTo>
                    <a:pt x="915682" y="37084"/>
                  </a:lnTo>
                  <a:lnTo>
                    <a:pt x="974737" y="23622"/>
                  </a:lnTo>
                  <a:lnTo>
                    <a:pt x="1034681" y="13462"/>
                  </a:lnTo>
                  <a:lnTo>
                    <a:pt x="1095768" y="6096"/>
                  </a:lnTo>
                  <a:lnTo>
                    <a:pt x="1157617" y="1650"/>
                  </a:lnTo>
                  <a:lnTo>
                    <a:pt x="1220228" y="0"/>
                  </a:lnTo>
                  <a:close/>
                </a:path>
              </a:pathLst>
            </a:custGeom>
            <a:ln w="64008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910578" y="3520567"/>
            <a:ext cx="186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Kit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pembelajaran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31179" y="1085024"/>
            <a:ext cx="4774565" cy="3512820"/>
            <a:chOff x="5631179" y="1085024"/>
            <a:chExt cx="4774565" cy="3512820"/>
          </a:xfrm>
        </p:grpSpPr>
        <p:sp>
          <p:nvSpPr>
            <p:cNvPr id="14" name="object 14"/>
            <p:cNvSpPr/>
            <p:nvPr/>
          </p:nvSpPr>
          <p:spPr>
            <a:xfrm>
              <a:off x="7776972" y="3425990"/>
              <a:ext cx="2628264" cy="117140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87283" y="1184147"/>
              <a:ext cx="2232660" cy="22677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55279" y="1152143"/>
              <a:ext cx="2296795" cy="2331720"/>
            </a:xfrm>
            <a:custGeom>
              <a:avLst/>
              <a:gdLst/>
              <a:ahLst/>
              <a:cxnLst/>
              <a:rect l="l" t="t" r="r" b="b"/>
              <a:pathLst>
                <a:path w="2296795" h="2331720">
                  <a:moveTo>
                    <a:pt x="1148461" y="0"/>
                  </a:moveTo>
                  <a:lnTo>
                    <a:pt x="1207643" y="1650"/>
                  </a:lnTo>
                  <a:lnTo>
                    <a:pt x="1265936" y="6095"/>
                  </a:lnTo>
                  <a:lnTo>
                    <a:pt x="1323213" y="13461"/>
                  </a:lnTo>
                  <a:lnTo>
                    <a:pt x="1379981" y="23621"/>
                  </a:lnTo>
                  <a:lnTo>
                    <a:pt x="1435608" y="36702"/>
                  </a:lnTo>
                  <a:lnTo>
                    <a:pt x="1490218" y="52704"/>
                  </a:lnTo>
                  <a:lnTo>
                    <a:pt x="1543303" y="70611"/>
                  </a:lnTo>
                  <a:lnTo>
                    <a:pt x="1595627" y="91947"/>
                  </a:lnTo>
                  <a:lnTo>
                    <a:pt x="1646681" y="115188"/>
                  </a:lnTo>
                  <a:lnTo>
                    <a:pt x="1696466" y="141096"/>
                  </a:lnTo>
                  <a:lnTo>
                    <a:pt x="1790827" y="199262"/>
                  </a:lnTo>
                  <a:lnTo>
                    <a:pt x="1879473" y="266572"/>
                  </a:lnTo>
                  <a:lnTo>
                    <a:pt x="1960626" y="341756"/>
                  </a:lnTo>
                  <a:lnTo>
                    <a:pt x="2034921" y="424560"/>
                  </a:lnTo>
                  <a:lnTo>
                    <a:pt x="2100961" y="514350"/>
                  </a:lnTo>
                  <a:lnTo>
                    <a:pt x="2158492" y="610234"/>
                  </a:lnTo>
                  <a:lnTo>
                    <a:pt x="2206498" y="711961"/>
                  </a:lnTo>
                  <a:lnTo>
                    <a:pt x="2227072" y="765301"/>
                  </a:lnTo>
                  <a:lnTo>
                    <a:pt x="2245487" y="819530"/>
                  </a:lnTo>
                  <a:lnTo>
                    <a:pt x="2260473" y="874648"/>
                  </a:lnTo>
                  <a:lnTo>
                    <a:pt x="2273554" y="930909"/>
                  </a:lnTo>
                  <a:lnTo>
                    <a:pt x="2283841" y="988567"/>
                  </a:lnTo>
                  <a:lnTo>
                    <a:pt x="2290699" y="1046860"/>
                  </a:lnTo>
                  <a:lnTo>
                    <a:pt x="2295144" y="1105915"/>
                  </a:lnTo>
                  <a:lnTo>
                    <a:pt x="2296795" y="1165859"/>
                  </a:lnTo>
                  <a:lnTo>
                    <a:pt x="2295144" y="1225803"/>
                  </a:lnTo>
                  <a:lnTo>
                    <a:pt x="2290699" y="1284858"/>
                  </a:lnTo>
                  <a:lnTo>
                    <a:pt x="2283841" y="1343152"/>
                  </a:lnTo>
                  <a:lnTo>
                    <a:pt x="2273554" y="1400936"/>
                  </a:lnTo>
                  <a:lnTo>
                    <a:pt x="2260600" y="1457070"/>
                  </a:lnTo>
                  <a:lnTo>
                    <a:pt x="2245487" y="1512569"/>
                  </a:lnTo>
                  <a:lnTo>
                    <a:pt x="2227072" y="1566544"/>
                  </a:lnTo>
                  <a:lnTo>
                    <a:pt x="2206498" y="1619757"/>
                  </a:lnTo>
                  <a:lnTo>
                    <a:pt x="2158492" y="1721484"/>
                  </a:lnTo>
                  <a:lnTo>
                    <a:pt x="2100961" y="1817496"/>
                  </a:lnTo>
                  <a:lnTo>
                    <a:pt x="2034921" y="1907158"/>
                  </a:lnTo>
                  <a:lnTo>
                    <a:pt x="1960626" y="1989963"/>
                  </a:lnTo>
                  <a:lnTo>
                    <a:pt x="1879473" y="2065527"/>
                  </a:lnTo>
                  <a:lnTo>
                    <a:pt x="1790827" y="2132456"/>
                  </a:lnTo>
                  <a:lnTo>
                    <a:pt x="1696466" y="2190622"/>
                  </a:lnTo>
                  <a:lnTo>
                    <a:pt x="1646681" y="2216657"/>
                  </a:lnTo>
                  <a:lnTo>
                    <a:pt x="1595627" y="2239898"/>
                  </a:lnTo>
                  <a:lnTo>
                    <a:pt x="1543430" y="2261107"/>
                  </a:lnTo>
                  <a:lnTo>
                    <a:pt x="1490218" y="2279522"/>
                  </a:lnTo>
                  <a:lnTo>
                    <a:pt x="1435480" y="2295016"/>
                  </a:lnTo>
                  <a:lnTo>
                    <a:pt x="1379981" y="2308097"/>
                  </a:lnTo>
                  <a:lnTo>
                    <a:pt x="1323213" y="2318257"/>
                  </a:lnTo>
                  <a:lnTo>
                    <a:pt x="1265936" y="2325623"/>
                  </a:lnTo>
                  <a:lnTo>
                    <a:pt x="1207643" y="2330068"/>
                  </a:lnTo>
                  <a:lnTo>
                    <a:pt x="1148461" y="2331719"/>
                  </a:lnTo>
                  <a:lnTo>
                    <a:pt x="1089152" y="2330068"/>
                  </a:lnTo>
                  <a:lnTo>
                    <a:pt x="1030859" y="2325623"/>
                  </a:lnTo>
                  <a:lnTo>
                    <a:pt x="973709" y="2318257"/>
                  </a:lnTo>
                  <a:lnTo>
                    <a:pt x="916940" y="2308097"/>
                  </a:lnTo>
                  <a:lnTo>
                    <a:pt x="861314" y="2295016"/>
                  </a:lnTo>
                  <a:lnTo>
                    <a:pt x="807085" y="2279522"/>
                  </a:lnTo>
                  <a:lnTo>
                    <a:pt x="753491" y="2261107"/>
                  </a:lnTo>
                  <a:lnTo>
                    <a:pt x="701167" y="2240279"/>
                  </a:lnTo>
                  <a:lnTo>
                    <a:pt x="650494" y="2216530"/>
                  </a:lnTo>
                  <a:lnTo>
                    <a:pt x="600455" y="2190750"/>
                  </a:lnTo>
                  <a:lnTo>
                    <a:pt x="505968" y="2132456"/>
                  </a:lnTo>
                  <a:lnTo>
                    <a:pt x="417829" y="2065527"/>
                  </a:lnTo>
                  <a:lnTo>
                    <a:pt x="336169" y="1990089"/>
                  </a:lnTo>
                  <a:lnTo>
                    <a:pt x="262000" y="1907158"/>
                  </a:lnTo>
                  <a:lnTo>
                    <a:pt x="195834" y="1817369"/>
                  </a:lnTo>
                  <a:lnTo>
                    <a:pt x="138684" y="1721484"/>
                  </a:lnTo>
                  <a:lnTo>
                    <a:pt x="90297" y="1619884"/>
                  </a:lnTo>
                  <a:lnTo>
                    <a:pt x="69723" y="1566544"/>
                  </a:lnTo>
                  <a:lnTo>
                    <a:pt x="51435" y="1512696"/>
                  </a:lnTo>
                  <a:lnTo>
                    <a:pt x="35941" y="1457070"/>
                  </a:lnTo>
                  <a:lnTo>
                    <a:pt x="23241" y="1400809"/>
                  </a:lnTo>
                  <a:lnTo>
                    <a:pt x="13080" y="1343278"/>
                  </a:lnTo>
                  <a:lnTo>
                    <a:pt x="5715" y="1284985"/>
                  </a:lnTo>
                  <a:lnTo>
                    <a:pt x="1270" y="1225803"/>
                  </a:lnTo>
                  <a:lnTo>
                    <a:pt x="0" y="1165732"/>
                  </a:lnTo>
                  <a:lnTo>
                    <a:pt x="1650" y="1105915"/>
                  </a:lnTo>
                  <a:lnTo>
                    <a:pt x="6096" y="1046860"/>
                  </a:lnTo>
                  <a:lnTo>
                    <a:pt x="13080" y="988567"/>
                  </a:lnTo>
                  <a:lnTo>
                    <a:pt x="23241" y="930909"/>
                  </a:lnTo>
                  <a:lnTo>
                    <a:pt x="36322" y="874521"/>
                  </a:lnTo>
                  <a:lnTo>
                    <a:pt x="51816" y="819530"/>
                  </a:lnTo>
                  <a:lnTo>
                    <a:pt x="69723" y="765428"/>
                  </a:lnTo>
                  <a:lnTo>
                    <a:pt x="90297" y="711834"/>
                  </a:lnTo>
                  <a:lnTo>
                    <a:pt x="138684" y="610615"/>
                  </a:lnTo>
                  <a:lnTo>
                    <a:pt x="196215" y="514350"/>
                  </a:lnTo>
                  <a:lnTo>
                    <a:pt x="262254" y="424560"/>
                  </a:lnTo>
                  <a:lnTo>
                    <a:pt x="336169" y="341756"/>
                  </a:lnTo>
                  <a:lnTo>
                    <a:pt x="417829" y="266572"/>
                  </a:lnTo>
                  <a:lnTo>
                    <a:pt x="505968" y="199262"/>
                  </a:lnTo>
                  <a:lnTo>
                    <a:pt x="600455" y="141096"/>
                  </a:lnTo>
                  <a:lnTo>
                    <a:pt x="650621" y="115188"/>
                  </a:lnTo>
                  <a:lnTo>
                    <a:pt x="701167" y="91947"/>
                  </a:lnTo>
                  <a:lnTo>
                    <a:pt x="753364" y="70738"/>
                  </a:lnTo>
                  <a:lnTo>
                    <a:pt x="807085" y="52323"/>
                  </a:lnTo>
                  <a:lnTo>
                    <a:pt x="861314" y="36702"/>
                  </a:lnTo>
                  <a:lnTo>
                    <a:pt x="916813" y="23621"/>
                  </a:lnTo>
                  <a:lnTo>
                    <a:pt x="973201" y="13461"/>
                  </a:lnTo>
                  <a:lnTo>
                    <a:pt x="1030731" y="5714"/>
                  </a:lnTo>
                  <a:lnTo>
                    <a:pt x="1089278" y="1269"/>
                  </a:lnTo>
                  <a:lnTo>
                    <a:pt x="1148461" y="0"/>
                  </a:lnTo>
                  <a:close/>
                </a:path>
              </a:pathLst>
            </a:custGeom>
            <a:ln w="64008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1179" y="3398456"/>
              <a:ext cx="2551810" cy="117290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52159" y="1149095"/>
              <a:ext cx="2135123" cy="22753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20155" y="1117091"/>
              <a:ext cx="2199640" cy="2339975"/>
            </a:xfrm>
            <a:custGeom>
              <a:avLst/>
              <a:gdLst/>
              <a:ahLst/>
              <a:cxnLst/>
              <a:rect l="l" t="t" r="r" b="b"/>
              <a:pathLst>
                <a:path w="2199640" h="2339975">
                  <a:moveTo>
                    <a:pt x="1099693" y="0"/>
                  </a:moveTo>
                  <a:lnTo>
                    <a:pt x="1156080" y="1650"/>
                  </a:lnTo>
                  <a:lnTo>
                    <a:pt x="1212088" y="6096"/>
                  </a:lnTo>
                  <a:lnTo>
                    <a:pt x="1267460" y="13462"/>
                  </a:lnTo>
                  <a:lnTo>
                    <a:pt x="1321562" y="23749"/>
                  </a:lnTo>
                  <a:lnTo>
                    <a:pt x="1374775" y="36830"/>
                  </a:lnTo>
                  <a:lnTo>
                    <a:pt x="1427226" y="52832"/>
                  </a:lnTo>
                  <a:lnTo>
                    <a:pt x="1478279" y="71247"/>
                  </a:lnTo>
                  <a:lnTo>
                    <a:pt x="1528318" y="92075"/>
                  </a:lnTo>
                  <a:lnTo>
                    <a:pt x="1576959" y="115824"/>
                  </a:lnTo>
                  <a:lnTo>
                    <a:pt x="1624711" y="141732"/>
                  </a:lnTo>
                  <a:lnTo>
                    <a:pt x="1715262" y="200533"/>
                  </a:lnTo>
                  <a:lnTo>
                    <a:pt x="1799844" y="267843"/>
                  </a:lnTo>
                  <a:lnTo>
                    <a:pt x="1877822" y="343408"/>
                  </a:lnTo>
                  <a:lnTo>
                    <a:pt x="1948815" y="426338"/>
                  </a:lnTo>
                  <a:lnTo>
                    <a:pt x="2012061" y="516509"/>
                  </a:lnTo>
                  <a:lnTo>
                    <a:pt x="2066798" y="612775"/>
                  </a:lnTo>
                  <a:lnTo>
                    <a:pt x="2113026" y="714756"/>
                  </a:lnTo>
                  <a:lnTo>
                    <a:pt x="2132838" y="768096"/>
                  </a:lnTo>
                  <a:lnTo>
                    <a:pt x="2149855" y="822452"/>
                  </a:lnTo>
                  <a:lnTo>
                    <a:pt x="2164588" y="877824"/>
                  </a:lnTo>
                  <a:lnTo>
                    <a:pt x="2176779" y="934338"/>
                  </a:lnTo>
                  <a:lnTo>
                    <a:pt x="2186559" y="991870"/>
                  </a:lnTo>
                  <a:lnTo>
                    <a:pt x="2193544" y="1050544"/>
                  </a:lnTo>
                  <a:lnTo>
                    <a:pt x="2197608" y="1109599"/>
                  </a:lnTo>
                  <a:lnTo>
                    <a:pt x="2199259" y="1169797"/>
                  </a:lnTo>
                  <a:lnTo>
                    <a:pt x="2197989" y="1230122"/>
                  </a:lnTo>
                  <a:lnTo>
                    <a:pt x="2193544" y="1289177"/>
                  </a:lnTo>
                  <a:lnTo>
                    <a:pt x="2186559" y="1347851"/>
                  </a:lnTo>
                  <a:lnTo>
                    <a:pt x="2176779" y="1405382"/>
                  </a:lnTo>
                  <a:lnTo>
                    <a:pt x="2164588" y="1461516"/>
                  </a:lnTo>
                  <a:lnTo>
                    <a:pt x="2149983" y="1516888"/>
                  </a:lnTo>
                  <a:lnTo>
                    <a:pt x="2132838" y="1571498"/>
                  </a:lnTo>
                  <a:lnTo>
                    <a:pt x="2113026" y="1624965"/>
                  </a:lnTo>
                  <a:lnTo>
                    <a:pt x="2066798" y="1726565"/>
                  </a:lnTo>
                  <a:lnTo>
                    <a:pt x="2012061" y="1823212"/>
                  </a:lnTo>
                  <a:lnTo>
                    <a:pt x="1948815" y="1913001"/>
                  </a:lnTo>
                  <a:lnTo>
                    <a:pt x="1877822" y="1996186"/>
                  </a:lnTo>
                  <a:lnTo>
                    <a:pt x="1799844" y="2071751"/>
                  </a:lnTo>
                  <a:lnTo>
                    <a:pt x="1715262" y="2139188"/>
                  </a:lnTo>
                  <a:lnTo>
                    <a:pt x="1624711" y="2197862"/>
                  </a:lnTo>
                  <a:lnTo>
                    <a:pt x="1576959" y="2223897"/>
                  </a:lnTo>
                  <a:lnTo>
                    <a:pt x="1528318" y="2247138"/>
                  </a:lnTo>
                  <a:lnTo>
                    <a:pt x="1478407" y="2268474"/>
                  </a:lnTo>
                  <a:lnTo>
                    <a:pt x="1427226" y="2286889"/>
                  </a:lnTo>
                  <a:lnTo>
                    <a:pt x="1374775" y="2302891"/>
                  </a:lnTo>
                  <a:lnTo>
                    <a:pt x="1321562" y="2315972"/>
                  </a:lnTo>
                  <a:lnTo>
                    <a:pt x="1267460" y="2326132"/>
                  </a:lnTo>
                  <a:lnTo>
                    <a:pt x="1212088" y="2333625"/>
                  </a:lnTo>
                  <a:lnTo>
                    <a:pt x="1156080" y="2338070"/>
                  </a:lnTo>
                  <a:lnTo>
                    <a:pt x="1099566" y="2339721"/>
                  </a:lnTo>
                  <a:lnTo>
                    <a:pt x="1043051" y="2338070"/>
                  </a:lnTo>
                  <a:lnTo>
                    <a:pt x="987044" y="2333625"/>
                  </a:lnTo>
                  <a:lnTo>
                    <a:pt x="931799" y="2326132"/>
                  </a:lnTo>
                  <a:lnTo>
                    <a:pt x="877697" y="2315972"/>
                  </a:lnTo>
                  <a:lnTo>
                    <a:pt x="824357" y="2302891"/>
                  </a:lnTo>
                  <a:lnTo>
                    <a:pt x="772033" y="2286889"/>
                  </a:lnTo>
                  <a:lnTo>
                    <a:pt x="720851" y="2268474"/>
                  </a:lnTo>
                  <a:lnTo>
                    <a:pt x="670814" y="2247519"/>
                  </a:lnTo>
                  <a:lnTo>
                    <a:pt x="622173" y="2223770"/>
                  </a:lnTo>
                  <a:lnTo>
                    <a:pt x="574421" y="2197862"/>
                  </a:lnTo>
                  <a:lnTo>
                    <a:pt x="483997" y="2139188"/>
                  </a:lnTo>
                  <a:lnTo>
                    <a:pt x="399415" y="2071751"/>
                  </a:lnTo>
                  <a:lnTo>
                    <a:pt x="321437" y="1996186"/>
                  </a:lnTo>
                  <a:lnTo>
                    <a:pt x="250317" y="1913001"/>
                  </a:lnTo>
                  <a:lnTo>
                    <a:pt x="187452" y="1823212"/>
                  </a:lnTo>
                  <a:lnTo>
                    <a:pt x="132461" y="1726565"/>
                  </a:lnTo>
                  <a:lnTo>
                    <a:pt x="86106" y="1624965"/>
                  </a:lnTo>
                  <a:lnTo>
                    <a:pt x="66421" y="1571117"/>
                  </a:lnTo>
                  <a:lnTo>
                    <a:pt x="49276" y="1516888"/>
                  </a:lnTo>
                  <a:lnTo>
                    <a:pt x="34671" y="1461643"/>
                  </a:lnTo>
                  <a:lnTo>
                    <a:pt x="21971" y="1404874"/>
                  </a:lnTo>
                  <a:lnTo>
                    <a:pt x="12573" y="1347343"/>
                  </a:lnTo>
                  <a:lnTo>
                    <a:pt x="5715" y="1289177"/>
                  </a:lnTo>
                  <a:lnTo>
                    <a:pt x="1270" y="1229741"/>
                  </a:lnTo>
                  <a:lnTo>
                    <a:pt x="0" y="1169797"/>
                  </a:lnTo>
                  <a:lnTo>
                    <a:pt x="1651" y="1109980"/>
                  </a:lnTo>
                  <a:lnTo>
                    <a:pt x="5715" y="1050544"/>
                  </a:lnTo>
                  <a:lnTo>
                    <a:pt x="12573" y="991870"/>
                  </a:lnTo>
                  <a:lnTo>
                    <a:pt x="22352" y="934338"/>
                  </a:lnTo>
                  <a:lnTo>
                    <a:pt x="34671" y="878205"/>
                  </a:lnTo>
                  <a:lnTo>
                    <a:pt x="49276" y="822833"/>
                  </a:lnTo>
                  <a:lnTo>
                    <a:pt x="66421" y="768223"/>
                  </a:lnTo>
                  <a:lnTo>
                    <a:pt x="86106" y="714756"/>
                  </a:lnTo>
                  <a:lnTo>
                    <a:pt x="132461" y="613156"/>
                  </a:lnTo>
                  <a:lnTo>
                    <a:pt x="187452" y="516509"/>
                  </a:lnTo>
                  <a:lnTo>
                    <a:pt x="250317" y="426338"/>
                  </a:lnTo>
                  <a:lnTo>
                    <a:pt x="321437" y="343408"/>
                  </a:lnTo>
                  <a:lnTo>
                    <a:pt x="399415" y="267843"/>
                  </a:lnTo>
                  <a:lnTo>
                    <a:pt x="483997" y="200533"/>
                  </a:lnTo>
                  <a:lnTo>
                    <a:pt x="574421" y="141732"/>
                  </a:lnTo>
                  <a:lnTo>
                    <a:pt x="622173" y="115824"/>
                  </a:lnTo>
                  <a:lnTo>
                    <a:pt x="670814" y="92075"/>
                  </a:lnTo>
                  <a:lnTo>
                    <a:pt x="720851" y="71247"/>
                  </a:lnTo>
                  <a:lnTo>
                    <a:pt x="772033" y="52832"/>
                  </a:lnTo>
                  <a:lnTo>
                    <a:pt x="824357" y="36830"/>
                  </a:lnTo>
                  <a:lnTo>
                    <a:pt x="877697" y="23749"/>
                  </a:lnTo>
                  <a:lnTo>
                    <a:pt x="931799" y="13462"/>
                  </a:lnTo>
                  <a:lnTo>
                    <a:pt x="986917" y="6096"/>
                  </a:lnTo>
                  <a:lnTo>
                    <a:pt x="1042670" y="1270"/>
                  </a:lnTo>
                  <a:lnTo>
                    <a:pt x="1099693" y="0"/>
                  </a:lnTo>
                  <a:close/>
                </a:path>
              </a:pathLst>
            </a:custGeom>
            <a:ln w="64008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75788" y="5941479"/>
            <a:ext cx="16510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b="1" spc="-10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27984" y="5907125"/>
            <a:ext cx="2490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7300" algn="l"/>
              </a:tabLst>
            </a:pPr>
            <a:r>
              <a:rPr sz="1800" b="1" spc="-5" dirty="0">
                <a:latin typeface="Arial"/>
                <a:cs typeface="Arial"/>
              </a:rPr>
              <a:t>D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Perisian	Pendidikan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02336" y="3921252"/>
            <a:ext cx="2802255" cy="2936875"/>
            <a:chOff x="402336" y="3921252"/>
            <a:chExt cx="2802255" cy="2936875"/>
          </a:xfrm>
        </p:grpSpPr>
        <p:sp>
          <p:nvSpPr>
            <p:cNvPr id="23" name="object 23"/>
            <p:cNvSpPr/>
            <p:nvPr/>
          </p:nvSpPr>
          <p:spPr>
            <a:xfrm>
              <a:off x="402336" y="6222492"/>
              <a:ext cx="2801747" cy="63550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1312" y="3985260"/>
              <a:ext cx="2449068" cy="226314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9295" y="3953256"/>
              <a:ext cx="2513330" cy="2327910"/>
            </a:xfrm>
            <a:custGeom>
              <a:avLst/>
              <a:gdLst/>
              <a:ahLst/>
              <a:cxnLst/>
              <a:rect l="l" t="t" r="r" b="b"/>
              <a:pathLst>
                <a:path w="2513330" h="2327910">
                  <a:moveTo>
                    <a:pt x="1256931" y="0"/>
                  </a:moveTo>
                  <a:lnTo>
                    <a:pt x="1321447" y="1651"/>
                  </a:lnTo>
                  <a:lnTo>
                    <a:pt x="1384820" y="6096"/>
                  </a:lnTo>
                  <a:lnTo>
                    <a:pt x="1447812" y="13335"/>
                  </a:lnTo>
                  <a:lnTo>
                    <a:pt x="1509534" y="23622"/>
                  </a:lnTo>
                  <a:lnTo>
                    <a:pt x="1570113" y="36576"/>
                  </a:lnTo>
                  <a:lnTo>
                    <a:pt x="1629549" y="52070"/>
                  </a:lnTo>
                  <a:lnTo>
                    <a:pt x="1688096" y="70358"/>
                  </a:lnTo>
                  <a:lnTo>
                    <a:pt x="1744992" y="91059"/>
                  </a:lnTo>
                  <a:lnTo>
                    <a:pt x="1800745" y="114300"/>
                  </a:lnTo>
                  <a:lnTo>
                    <a:pt x="1855355" y="140081"/>
                  </a:lnTo>
                  <a:lnTo>
                    <a:pt x="1958352" y="198120"/>
                  </a:lnTo>
                  <a:lnTo>
                    <a:pt x="2054872" y="264922"/>
                  </a:lnTo>
                  <a:lnTo>
                    <a:pt x="2144534" y="339852"/>
                  </a:lnTo>
                  <a:lnTo>
                    <a:pt x="2225687" y="422656"/>
                  </a:lnTo>
                  <a:lnTo>
                    <a:pt x="2297696" y="511683"/>
                  </a:lnTo>
                  <a:lnTo>
                    <a:pt x="2330462" y="559308"/>
                  </a:lnTo>
                  <a:lnTo>
                    <a:pt x="2361069" y="608203"/>
                  </a:lnTo>
                  <a:lnTo>
                    <a:pt x="2388882" y="658114"/>
                  </a:lnTo>
                  <a:lnTo>
                    <a:pt x="2414155" y="710057"/>
                  </a:lnTo>
                  <a:lnTo>
                    <a:pt x="2436761" y="762889"/>
                  </a:lnTo>
                  <a:lnTo>
                    <a:pt x="2456319" y="817118"/>
                  </a:lnTo>
                  <a:lnTo>
                    <a:pt x="2473464" y="872363"/>
                  </a:lnTo>
                  <a:lnTo>
                    <a:pt x="2487434" y="928878"/>
                  </a:lnTo>
                  <a:lnTo>
                    <a:pt x="2498483" y="986028"/>
                  </a:lnTo>
                  <a:lnTo>
                    <a:pt x="2506611" y="1044448"/>
                  </a:lnTo>
                  <a:lnTo>
                    <a:pt x="2511564" y="1103757"/>
                  </a:lnTo>
                  <a:lnTo>
                    <a:pt x="2513088" y="1163828"/>
                  </a:lnTo>
                  <a:lnTo>
                    <a:pt x="2511564" y="1224026"/>
                  </a:lnTo>
                  <a:lnTo>
                    <a:pt x="2506611" y="1282954"/>
                  </a:lnTo>
                  <a:lnTo>
                    <a:pt x="2498483" y="1341374"/>
                  </a:lnTo>
                  <a:lnTo>
                    <a:pt x="2487434" y="1398524"/>
                  </a:lnTo>
                  <a:lnTo>
                    <a:pt x="2473464" y="1455039"/>
                  </a:lnTo>
                  <a:lnTo>
                    <a:pt x="2456319" y="1510665"/>
                  </a:lnTo>
                  <a:lnTo>
                    <a:pt x="2436634" y="1564640"/>
                  </a:lnTo>
                  <a:lnTo>
                    <a:pt x="2414155" y="1617345"/>
                  </a:lnTo>
                  <a:lnTo>
                    <a:pt x="2388882" y="1669199"/>
                  </a:lnTo>
                  <a:lnTo>
                    <a:pt x="2361069" y="1719529"/>
                  </a:lnTo>
                  <a:lnTo>
                    <a:pt x="2330462" y="1768094"/>
                  </a:lnTo>
                  <a:lnTo>
                    <a:pt x="2297696" y="1815680"/>
                  </a:lnTo>
                  <a:lnTo>
                    <a:pt x="2225687" y="1904771"/>
                  </a:lnTo>
                  <a:lnTo>
                    <a:pt x="2144153" y="1987524"/>
                  </a:lnTo>
                  <a:lnTo>
                    <a:pt x="2054872" y="2062480"/>
                  </a:lnTo>
                  <a:lnTo>
                    <a:pt x="1958352" y="2129269"/>
                  </a:lnTo>
                  <a:lnTo>
                    <a:pt x="1855355" y="2187295"/>
                  </a:lnTo>
                  <a:lnTo>
                    <a:pt x="1800745" y="2213114"/>
                  </a:lnTo>
                  <a:lnTo>
                    <a:pt x="1744992" y="2236304"/>
                  </a:lnTo>
                  <a:lnTo>
                    <a:pt x="1688096" y="2257044"/>
                  </a:lnTo>
                  <a:lnTo>
                    <a:pt x="1629549" y="2275357"/>
                  </a:lnTo>
                  <a:lnTo>
                    <a:pt x="1570113" y="2290813"/>
                  </a:lnTo>
                  <a:lnTo>
                    <a:pt x="1509534" y="2303818"/>
                  </a:lnTo>
                  <a:lnTo>
                    <a:pt x="1447812" y="2313990"/>
                  </a:lnTo>
                  <a:lnTo>
                    <a:pt x="1384820" y="2321306"/>
                  </a:lnTo>
                  <a:lnTo>
                    <a:pt x="1321447" y="2325763"/>
                  </a:lnTo>
                  <a:lnTo>
                    <a:pt x="1256804" y="2327389"/>
                  </a:lnTo>
                  <a:lnTo>
                    <a:pt x="1192161" y="2325763"/>
                  </a:lnTo>
                  <a:lnTo>
                    <a:pt x="1128788" y="2321306"/>
                  </a:lnTo>
                  <a:lnTo>
                    <a:pt x="1065796" y="2313990"/>
                  </a:lnTo>
                  <a:lnTo>
                    <a:pt x="1003947" y="2303818"/>
                  </a:lnTo>
                  <a:lnTo>
                    <a:pt x="943368" y="2290813"/>
                  </a:lnTo>
                  <a:lnTo>
                    <a:pt x="883678" y="2275357"/>
                  </a:lnTo>
                  <a:lnTo>
                    <a:pt x="825385" y="2257031"/>
                  </a:lnTo>
                  <a:lnTo>
                    <a:pt x="768489" y="2236304"/>
                  </a:lnTo>
                  <a:lnTo>
                    <a:pt x="712736" y="2213114"/>
                  </a:lnTo>
                  <a:lnTo>
                    <a:pt x="658253" y="2187295"/>
                  </a:lnTo>
                  <a:lnTo>
                    <a:pt x="555193" y="2129282"/>
                  </a:lnTo>
                  <a:lnTo>
                    <a:pt x="458292" y="2062505"/>
                  </a:lnTo>
                  <a:lnTo>
                    <a:pt x="369023" y="1987499"/>
                  </a:lnTo>
                  <a:lnTo>
                    <a:pt x="287921" y="1904771"/>
                  </a:lnTo>
                  <a:lnTo>
                    <a:pt x="215544" y="1815719"/>
                  </a:lnTo>
                  <a:lnTo>
                    <a:pt x="182638" y="1768017"/>
                  </a:lnTo>
                  <a:lnTo>
                    <a:pt x="152488" y="1719529"/>
                  </a:lnTo>
                  <a:lnTo>
                    <a:pt x="124282" y="1669249"/>
                  </a:lnTo>
                  <a:lnTo>
                    <a:pt x="99339" y="1617726"/>
                  </a:lnTo>
                  <a:lnTo>
                    <a:pt x="76466" y="1564640"/>
                  </a:lnTo>
                  <a:lnTo>
                    <a:pt x="56832" y="1510665"/>
                  </a:lnTo>
                  <a:lnTo>
                    <a:pt x="39662" y="1455039"/>
                  </a:lnTo>
                  <a:lnTo>
                    <a:pt x="25755" y="1398524"/>
                  </a:lnTo>
                  <a:lnTo>
                    <a:pt x="14719" y="1341374"/>
                  </a:lnTo>
                  <a:lnTo>
                    <a:pt x="6553" y="1282954"/>
                  </a:lnTo>
                  <a:lnTo>
                    <a:pt x="1638" y="1224026"/>
                  </a:lnTo>
                  <a:lnTo>
                    <a:pt x="0" y="1163828"/>
                  </a:lnTo>
                  <a:lnTo>
                    <a:pt x="1638" y="1103757"/>
                  </a:lnTo>
                  <a:lnTo>
                    <a:pt x="6553" y="1044448"/>
                  </a:lnTo>
                  <a:lnTo>
                    <a:pt x="14719" y="986409"/>
                  </a:lnTo>
                  <a:lnTo>
                    <a:pt x="25742" y="928878"/>
                  </a:lnTo>
                  <a:lnTo>
                    <a:pt x="39674" y="872363"/>
                  </a:lnTo>
                  <a:lnTo>
                    <a:pt x="56832" y="817118"/>
                  </a:lnTo>
                  <a:lnTo>
                    <a:pt x="76466" y="762762"/>
                  </a:lnTo>
                  <a:lnTo>
                    <a:pt x="99364" y="710057"/>
                  </a:lnTo>
                  <a:lnTo>
                    <a:pt x="124282" y="658495"/>
                  </a:lnTo>
                  <a:lnTo>
                    <a:pt x="152463" y="608330"/>
                  </a:lnTo>
                  <a:lnTo>
                    <a:pt x="182613" y="559435"/>
                  </a:lnTo>
                  <a:lnTo>
                    <a:pt x="215544" y="511683"/>
                  </a:lnTo>
                  <a:lnTo>
                    <a:pt x="287921" y="422656"/>
                  </a:lnTo>
                  <a:lnTo>
                    <a:pt x="369023" y="339852"/>
                  </a:lnTo>
                  <a:lnTo>
                    <a:pt x="458292" y="264922"/>
                  </a:lnTo>
                  <a:lnTo>
                    <a:pt x="555193" y="198120"/>
                  </a:lnTo>
                  <a:lnTo>
                    <a:pt x="658253" y="140081"/>
                  </a:lnTo>
                  <a:lnTo>
                    <a:pt x="712736" y="114300"/>
                  </a:lnTo>
                  <a:lnTo>
                    <a:pt x="768489" y="91059"/>
                  </a:lnTo>
                  <a:lnTo>
                    <a:pt x="825385" y="70358"/>
                  </a:lnTo>
                  <a:lnTo>
                    <a:pt x="883678" y="52070"/>
                  </a:lnTo>
                  <a:lnTo>
                    <a:pt x="943368" y="36576"/>
                  </a:lnTo>
                  <a:lnTo>
                    <a:pt x="1003947" y="23622"/>
                  </a:lnTo>
                  <a:lnTo>
                    <a:pt x="1065669" y="13462"/>
                  </a:lnTo>
                  <a:lnTo>
                    <a:pt x="1128661" y="5715"/>
                  </a:lnTo>
                  <a:lnTo>
                    <a:pt x="1192288" y="1270"/>
                  </a:lnTo>
                  <a:lnTo>
                    <a:pt x="1256931" y="0"/>
                  </a:lnTo>
                  <a:close/>
                </a:path>
              </a:pathLst>
            </a:custGeom>
            <a:ln w="64008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2389632" y="463295"/>
            <a:ext cx="8263255" cy="510540"/>
          </a:xfrm>
          <a:prstGeom prst="rect">
            <a:avLst/>
          </a:prstGeom>
          <a:solidFill>
            <a:srgbClr val="FA1185"/>
          </a:solidFill>
        </p:spPr>
        <p:txBody>
          <a:bodyPr vert="horz" wrap="square" lIns="0" tIns="48260" rIns="0" bIns="0" rtlCol="0">
            <a:spAutoFit/>
          </a:bodyPr>
          <a:lstStyle/>
          <a:p>
            <a:pPr marL="314960">
              <a:lnSpc>
                <a:spcPct val="100000"/>
              </a:lnSpc>
              <a:spcBef>
                <a:spcPts val="380"/>
              </a:spcBef>
            </a:pPr>
            <a:r>
              <a:rPr sz="2150" spc="5" dirty="0"/>
              <a:t>BAHAN BUKAN </a:t>
            </a:r>
            <a:r>
              <a:rPr sz="2150" spc="10" dirty="0"/>
              <a:t>BUKU </a:t>
            </a:r>
            <a:r>
              <a:rPr sz="2150" dirty="0"/>
              <a:t>: </a:t>
            </a:r>
            <a:r>
              <a:rPr sz="2150" spc="5" dirty="0"/>
              <a:t>BAHAN BUKAN</a:t>
            </a:r>
            <a:r>
              <a:rPr sz="2150" spc="-70" dirty="0"/>
              <a:t> </a:t>
            </a:r>
            <a:r>
              <a:rPr sz="2150" spc="5" dirty="0"/>
              <a:t>BERCETAK</a:t>
            </a:r>
            <a:endParaRPr sz="2150"/>
          </a:p>
        </p:txBody>
      </p:sp>
      <p:grpSp>
        <p:nvGrpSpPr>
          <p:cNvPr id="27" name="object 27"/>
          <p:cNvGrpSpPr/>
          <p:nvPr/>
        </p:nvGrpSpPr>
        <p:grpSpPr>
          <a:xfrm>
            <a:off x="3774947" y="3678935"/>
            <a:ext cx="2401570" cy="2410460"/>
            <a:chOff x="3774947" y="3678935"/>
            <a:chExt cx="2401570" cy="2410460"/>
          </a:xfrm>
        </p:grpSpPr>
        <p:sp>
          <p:nvSpPr>
            <p:cNvPr id="28" name="object 28"/>
            <p:cNvSpPr/>
            <p:nvPr/>
          </p:nvSpPr>
          <p:spPr>
            <a:xfrm>
              <a:off x="3916679" y="5268467"/>
              <a:ext cx="2259329" cy="8206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87901" y="3691889"/>
              <a:ext cx="2030095" cy="1981200"/>
            </a:xfrm>
            <a:custGeom>
              <a:avLst/>
              <a:gdLst/>
              <a:ahLst/>
              <a:cxnLst/>
              <a:rect l="l" t="t" r="r" b="b"/>
              <a:pathLst>
                <a:path w="2030095" h="1981200">
                  <a:moveTo>
                    <a:pt x="1014984" y="0"/>
                  </a:moveTo>
                  <a:lnTo>
                    <a:pt x="965805" y="1142"/>
                  </a:lnTo>
                  <a:lnTo>
                    <a:pt x="917231" y="4534"/>
                  </a:lnTo>
                  <a:lnTo>
                    <a:pt x="869314" y="10124"/>
                  </a:lnTo>
                  <a:lnTo>
                    <a:pt x="822108" y="17861"/>
                  </a:lnTo>
                  <a:lnTo>
                    <a:pt x="775666" y="27691"/>
                  </a:lnTo>
                  <a:lnTo>
                    <a:pt x="730040" y="39565"/>
                  </a:lnTo>
                  <a:lnTo>
                    <a:pt x="685284" y="53428"/>
                  </a:lnTo>
                  <a:lnTo>
                    <a:pt x="641452" y="69231"/>
                  </a:lnTo>
                  <a:lnTo>
                    <a:pt x="598596" y="86920"/>
                  </a:lnTo>
                  <a:lnTo>
                    <a:pt x="556769" y="106444"/>
                  </a:lnTo>
                  <a:lnTo>
                    <a:pt x="516025" y="127751"/>
                  </a:lnTo>
                  <a:lnTo>
                    <a:pt x="476417" y="150789"/>
                  </a:lnTo>
                  <a:lnTo>
                    <a:pt x="437998" y="175506"/>
                  </a:lnTo>
                  <a:lnTo>
                    <a:pt x="400821" y="201851"/>
                  </a:lnTo>
                  <a:lnTo>
                    <a:pt x="364939" y="229771"/>
                  </a:lnTo>
                  <a:lnTo>
                    <a:pt x="330406" y="259215"/>
                  </a:lnTo>
                  <a:lnTo>
                    <a:pt x="297275" y="290131"/>
                  </a:lnTo>
                  <a:lnTo>
                    <a:pt x="265598" y="322466"/>
                  </a:lnTo>
                  <a:lnTo>
                    <a:pt x="235429" y="356170"/>
                  </a:lnTo>
                  <a:lnTo>
                    <a:pt x="206821" y="391189"/>
                  </a:lnTo>
                  <a:lnTo>
                    <a:pt x="179828" y="427473"/>
                  </a:lnTo>
                  <a:lnTo>
                    <a:pt x="154502" y="464969"/>
                  </a:lnTo>
                  <a:lnTo>
                    <a:pt x="130897" y="503626"/>
                  </a:lnTo>
                  <a:lnTo>
                    <a:pt x="109065" y="543391"/>
                  </a:lnTo>
                  <a:lnTo>
                    <a:pt x="89060" y="584213"/>
                  </a:lnTo>
                  <a:lnTo>
                    <a:pt x="70935" y="626039"/>
                  </a:lnTo>
                  <a:lnTo>
                    <a:pt x="54744" y="668819"/>
                  </a:lnTo>
                  <a:lnTo>
                    <a:pt x="40539" y="712499"/>
                  </a:lnTo>
                  <a:lnTo>
                    <a:pt x="28373" y="757029"/>
                  </a:lnTo>
                  <a:lnTo>
                    <a:pt x="18301" y="802356"/>
                  </a:lnTo>
                  <a:lnTo>
                    <a:pt x="10374" y="848429"/>
                  </a:lnTo>
                  <a:lnTo>
                    <a:pt x="4646" y="895195"/>
                  </a:lnTo>
                  <a:lnTo>
                    <a:pt x="1170" y="942602"/>
                  </a:lnTo>
                  <a:lnTo>
                    <a:pt x="0" y="990600"/>
                  </a:lnTo>
                  <a:lnTo>
                    <a:pt x="1170" y="1038597"/>
                  </a:lnTo>
                  <a:lnTo>
                    <a:pt x="4646" y="1086004"/>
                  </a:lnTo>
                  <a:lnTo>
                    <a:pt x="10374" y="1132770"/>
                  </a:lnTo>
                  <a:lnTo>
                    <a:pt x="18301" y="1178843"/>
                  </a:lnTo>
                  <a:lnTo>
                    <a:pt x="28373" y="1224170"/>
                  </a:lnTo>
                  <a:lnTo>
                    <a:pt x="40539" y="1268700"/>
                  </a:lnTo>
                  <a:lnTo>
                    <a:pt x="54744" y="1312380"/>
                  </a:lnTo>
                  <a:lnTo>
                    <a:pt x="70935" y="1355160"/>
                  </a:lnTo>
                  <a:lnTo>
                    <a:pt x="89060" y="1396986"/>
                  </a:lnTo>
                  <a:lnTo>
                    <a:pt x="109065" y="1437808"/>
                  </a:lnTo>
                  <a:lnTo>
                    <a:pt x="130897" y="1477573"/>
                  </a:lnTo>
                  <a:lnTo>
                    <a:pt x="154502" y="1516230"/>
                  </a:lnTo>
                  <a:lnTo>
                    <a:pt x="179828" y="1553726"/>
                  </a:lnTo>
                  <a:lnTo>
                    <a:pt x="206821" y="1590010"/>
                  </a:lnTo>
                  <a:lnTo>
                    <a:pt x="235429" y="1625029"/>
                  </a:lnTo>
                  <a:lnTo>
                    <a:pt x="265598" y="1658733"/>
                  </a:lnTo>
                  <a:lnTo>
                    <a:pt x="297275" y="1691068"/>
                  </a:lnTo>
                  <a:lnTo>
                    <a:pt x="330406" y="1721984"/>
                  </a:lnTo>
                  <a:lnTo>
                    <a:pt x="364939" y="1751428"/>
                  </a:lnTo>
                  <a:lnTo>
                    <a:pt x="400821" y="1779348"/>
                  </a:lnTo>
                  <a:lnTo>
                    <a:pt x="437998" y="1805693"/>
                  </a:lnTo>
                  <a:lnTo>
                    <a:pt x="476417" y="1830410"/>
                  </a:lnTo>
                  <a:lnTo>
                    <a:pt x="516025" y="1853448"/>
                  </a:lnTo>
                  <a:lnTo>
                    <a:pt x="556769" y="1874755"/>
                  </a:lnTo>
                  <a:lnTo>
                    <a:pt x="598596" y="1894279"/>
                  </a:lnTo>
                  <a:lnTo>
                    <a:pt x="641452" y="1911968"/>
                  </a:lnTo>
                  <a:lnTo>
                    <a:pt x="685284" y="1927771"/>
                  </a:lnTo>
                  <a:lnTo>
                    <a:pt x="730040" y="1941634"/>
                  </a:lnTo>
                  <a:lnTo>
                    <a:pt x="775666" y="1953508"/>
                  </a:lnTo>
                  <a:lnTo>
                    <a:pt x="822108" y="1963338"/>
                  </a:lnTo>
                  <a:lnTo>
                    <a:pt x="869314" y="1971075"/>
                  </a:lnTo>
                  <a:lnTo>
                    <a:pt x="917231" y="1976665"/>
                  </a:lnTo>
                  <a:lnTo>
                    <a:pt x="965805" y="1980057"/>
                  </a:lnTo>
                  <a:lnTo>
                    <a:pt x="1014984" y="1981200"/>
                  </a:lnTo>
                  <a:lnTo>
                    <a:pt x="1064162" y="1980057"/>
                  </a:lnTo>
                  <a:lnTo>
                    <a:pt x="1112736" y="1976665"/>
                  </a:lnTo>
                  <a:lnTo>
                    <a:pt x="1160653" y="1971075"/>
                  </a:lnTo>
                  <a:lnTo>
                    <a:pt x="1207859" y="1963338"/>
                  </a:lnTo>
                  <a:lnTo>
                    <a:pt x="1254301" y="1953508"/>
                  </a:lnTo>
                  <a:lnTo>
                    <a:pt x="1299927" y="1941634"/>
                  </a:lnTo>
                  <a:lnTo>
                    <a:pt x="1344683" y="1927771"/>
                  </a:lnTo>
                  <a:lnTo>
                    <a:pt x="1388515" y="1911968"/>
                  </a:lnTo>
                  <a:lnTo>
                    <a:pt x="1431371" y="1894279"/>
                  </a:lnTo>
                  <a:lnTo>
                    <a:pt x="1473198" y="1874755"/>
                  </a:lnTo>
                  <a:lnTo>
                    <a:pt x="1513942" y="1853448"/>
                  </a:lnTo>
                  <a:lnTo>
                    <a:pt x="1553550" y="1830410"/>
                  </a:lnTo>
                  <a:lnTo>
                    <a:pt x="1591969" y="1805693"/>
                  </a:lnTo>
                  <a:lnTo>
                    <a:pt x="1629146" y="1779348"/>
                  </a:lnTo>
                  <a:lnTo>
                    <a:pt x="1665028" y="1751428"/>
                  </a:lnTo>
                  <a:lnTo>
                    <a:pt x="1699561" y="1721984"/>
                  </a:lnTo>
                  <a:lnTo>
                    <a:pt x="1732692" y="1691068"/>
                  </a:lnTo>
                  <a:lnTo>
                    <a:pt x="1764369" y="1658733"/>
                  </a:lnTo>
                  <a:lnTo>
                    <a:pt x="1794538" y="1625029"/>
                  </a:lnTo>
                  <a:lnTo>
                    <a:pt x="1823146" y="1590010"/>
                  </a:lnTo>
                  <a:lnTo>
                    <a:pt x="1850139" y="1553726"/>
                  </a:lnTo>
                  <a:lnTo>
                    <a:pt x="1875465" y="1516230"/>
                  </a:lnTo>
                  <a:lnTo>
                    <a:pt x="1899070" y="1477573"/>
                  </a:lnTo>
                  <a:lnTo>
                    <a:pt x="1920902" y="1437808"/>
                  </a:lnTo>
                  <a:lnTo>
                    <a:pt x="1940907" y="1396986"/>
                  </a:lnTo>
                  <a:lnTo>
                    <a:pt x="1959032" y="1355160"/>
                  </a:lnTo>
                  <a:lnTo>
                    <a:pt x="1975223" y="1312380"/>
                  </a:lnTo>
                  <a:lnTo>
                    <a:pt x="1989428" y="1268700"/>
                  </a:lnTo>
                  <a:lnTo>
                    <a:pt x="2001594" y="1224170"/>
                  </a:lnTo>
                  <a:lnTo>
                    <a:pt x="2011666" y="1178843"/>
                  </a:lnTo>
                  <a:lnTo>
                    <a:pt x="2019593" y="1132770"/>
                  </a:lnTo>
                  <a:lnTo>
                    <a:pt x="2025321" y="1086004"/>
                  </a:lnTo>
                  <a:lnTo>
                    <a:pt x="2028797" y="1038597"/>
                  </a:lnTo>
                  <a:lnTo>
                    <a:pt x="2029968" y="990600"/>
                  </a:lnTo>
                  <a:lnTo>
                    <a:pt x="2028797" y="942602"/>
                  </a:lnTo>
                  <a:lnTo>
                    <a:pt x="2025321" y="895195"/>
                  </a:lnTo>
                  <a:lnTo>
                    <a:pt x="2019593" y="848429"/>
                  </a:lnTo>
                  <a:lnTo>
                    <a:pt x="2011666" y="802356"/>
                  </a:lnTo>
                  <a:lnTo>
                    <a:pt x="2001594" y="757029"/>
                  </a:lnTo>
                  <a:lnTo>
                    <a:pt x="1989428" y="712499"/>
                  </a:lnTo>
                  <a:lnTo>
                    <a:pt x="1975223" y="668819"/>
                  </a:lnTo>
                  <a:lnTo>
                    <a:pt x="1959032" y="626039"/>
                  </a:lnTo>
                  <a:lnTo>
                    <a:pt x="1940907" y="584213"/>
                  </a:lnTo>
                  <a:lnTo>
                    <a:pt x="1920902" y="543391"/>
                  </a:lnTo>
                  <a:lnTo>
                    <a:pt x="1899070" y="503626"/>
                  </a:lnTo>
                  <a:lnTo>
                    <a:pt x="1875465" y="464969"/>
                  </a:lnTo>
                  <a:lnTo>
                    <a:pt x="1850139" y="427473"/>
                  </a:lnTo>
                  <a:lnTo>
                    <a:pt x="1823146" y="391189"/>
                  </a:lnTo>
                  <a:lnTo>
                    <a:pt x="1794538" y="356170"/>
                  </a:lnTo>
                  <a:lnTo>
                    <a:pt x="1764369" y="322466"/>
                  </a:lnTo>
                  <a:lnTo>
                    <a:pt x="1732692" y="290131"/>
                  </a:lnTo>
                  <a:lnTo>
                    <a:pt x="1699561" y="259215"/>
                  </a:lnTo>
                  <a:lnTo>
                    <a:pt x="1665028" y="229771"/>
                  </a:lnTo>
                  <a:lnTo>
                    <a:pt x="1629146" y="201851"/>
                  </a:lnTo>
                  <a:lnTo>
                    <a:pt x="1591969" y="175506"/>
                  </a:lnTo>
                  <a:lnTo>
                    <a:pt x="1553550" y="150789"/>
                  </a:lnTo>
                  <a:lnTo>
                    <a:pt x="1513942" y="127751"/>
                  </a:lnTo>
                  <a:lnTo>
                    <a:pt x="1473198" y="106444"/>
                  </a:lnTo>
                  <a:lnTo>
                    <a:pt x="1431371" y="86920"/>
                  </a:lnTo>
                  <a:lnTo>
                    <a:pt x="1388515" y="69231"/>
                  </a:lnTo>
                  <a:lnTo>
                    <a:pt x="1344683" y="53428"/>
                  </a:lnTo>
                  <a:lnTo>
                    <a:pt x="1299927" y="39565"/>
                  </a:lnTo>
                  <a:lnTo>
                    <a:pt x="1254301" y="27691"/>
                  </a:lnTo>
                  <a:lnTo>
                    <a:pt x="1207859" y="17861"/>
                  </a:lnTo>
                  <a:lnTo>
                    <a:pt x="1160653" y="10124"/>
                  </a:lnTo>
                  <a:lnTo>
                    <a:pt x="1112736" y="4534"/>
                  </a:lnTo>
                  <a:lnTo>
                    <a:pt x="1064162" y="1142"/>
                  </a:lnTo>
                  <a:lnTo>
                    <a:pt x="1014984" y="0"/>
                  </a:lnTo>
                  <a:close/>
                </a:path>
              </a:pathLst>
            </a:custGeom>
            <a:solidFill>
              <a:srgbClr val="FAD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87901" y="3691889"/>
              <a:ext cx="2030095" cy="1981200"/>
            </a:xfrm>
            <a:custGeom>
              <a:avLst/>
              <a:gdLst/>
              <a:ahLst/>
              <a:cxnLst/>
              <a:rect l="l" t="t" r="r" b="b"/>
              <a:pathLst>
                <a:path w="2030095" h="1981200">
                  <a:moveTo>
                    <a:pt x="0" y="990600"/>
                  </a:moveTo>
                  <a:lnTo>
                    <a:pt x="1170" y="942602"/>
                  </a:lnTo>
                  <a:lnTo>
                    <a:pt x="4646" y="895195"/>
                  </a:lnTo>
                  <a:lnTo>
                    <a:pt x="10374" y="848429"/>
                  </a:lnTo>
                  <a:lnTo>
                    <a:pt x="18301" y="802356"/>
                  </a:lnTo>
                  <a:lnTo>
                    <a:pt x="28373" y="757029"/>
                  </a:lnTo>
                  <a:lnTo>
                    <a:pt x="40539" y="712499"/>
                  </a:lnTo>
                  <a:lnTo>
                    <a:pt x="54744" y="668819"/>
                  </a:lnTo>
                  <a:lnTo>
                    <a:pt x="70935" y="626039"/>
                  </a:lnTo>
                  <a:lnTo>
                    <a:pt x="89060" y="584213"/>
                  </a:lnTo>
                  <a:lnTo>
                    <a:pt x="109065" y="543391"/>
                  </a:lnTo>
                  <a:lnTo>
                    <a:pt x="130897" y="503626"/>
                  </a:lnTo>
                  <a:lnTo>
                    <a:pt x="154502" y="464969"/>
                  </a:lnTo>
                  <a:lnTo>
                    <a:pt x="179828" y="427473"/>
                  </a:lnTo>
                  <a:lnTo>
                    <a:pt x="206821" y="391189"/>
                  </a:lnTo>
                  <a:lnTo>
                    <a:pt x="235429" y="356170"/>
                  </a:lnTo>
                  <a:lnTo>
                    <a:pt x="265598" y="322466"/>
                  </a:lnTo>
                  <a:lnTo>
                    <a:pt x="297275" y="290131"/>
                  </a:lnTo>
                  <a:lnTo>
                    <a:pt x="330406" y="259215"/>
                  </a:lnTo>
                  <a:lnTo>
                    <a:pt x="364939" y="229771"/>
                  </a:lnTo>
                  <a:lnTo>
                    <a:pt x="400821" y="201851"/>
                  </a:lnTo>
                  <a:lnTo>
                    <a:pt x="437998" y="175506"/>
                  </a:lnTo>
                  <a:lnTo>
                    <a:pt x="476417" y="150789"/>
                  </a:lnTo>
                  <a:lnTo>
                    <a:pt x="516025" y="127751"/>
                  </a:lnTo>
                  <a:lnTo>
                    <a:pt x="556769" y="106444"/>
                  </a:lnTo>
                  <a:lnTo>
                    <a:pt x="598596" y="86920"/>
                  </a:lnTo>
                  <a:lnTo>
                    <a:pt x="641452" y="69231"/>
                  </a:lnTo>
                  <a:lnTo>
                    <a:pt x="685284" y="53428"/>
                  </a:lnTo>
                  <a:lnTo>
                    <a:pt x="730040" y="39565"/>
                  </a:lnTo>
                  <a:lnTo>
                    <a:pt x="775666" y="27691"/>
                  </a:lnTo>
                  <a:lnTo>
                    <a:pt x="822108" y="17861"/>
                  </a:lnTo>
                  <a:lnTo>
                    <a:pt x="869314" y="10124"/>
                  </a:lnTo>
                  <a:lnTo>
                    <a:pt x="917231" y="4534"/>
                  </a:lnTo>
                  <a:lnTo>
                    <a:pt x="965805" y="1142"/>
                  </a:lnTo>
                  <a:lnTo>
                    <a:pt x="1014984" y="0"/>
                  </a:lnTo>
                  <a:lnTo>
                    <a:pt x="1064162" y="1142"/>
                  </a:lnTo>
                  <a:lnTo>
                    <a:pt x="1112736" y="4534"/>
                  </a:lnTo>
                  <a:lnTo>
                    <a:pt x="1160653" y="10124"/>
                  </a:lnTo>
                  <a:lnTo>
                    <a:pt x="1207859" y="17861"/>
                  </a:lnTo>
                  <a:lnTo>
                    <a:pt x="1254301" y="27691"/>
                  </a:lnTo>
                  <a:lnTo>
                    <a:pt x="1299927" y="39565"/>
                  </a:lnTo>
                  <a:lnTo>
                    <a:pt x="1344683" y="53428"/>
                  </a:lnTo>
                  <a:lnTo>
                    <a:pt x="1388515" y="69231"/>
                  </a:lnTo>
                  <a:lnTo>
                    <a:pt x="1431371" y="86920"/>
                  </a:lnTo>
                  <a:lnTo>
                    <a:pt x="1473198" y="106444"/>
                  </a:lnTo>
                  <a:lnTo>
                    <a:pt x="1513942" y="127751"/>
                  </a:lnTo>
                  <a:lnTo>
                    <a:pt x="1553550" y="150789"/>
                  </a:lnTo>
                  <a:lnTo>
                    <a:pt x="1591969" y="175506"/>
                  </a:lnTo>
                  <a:lnTo>
                    <a:pt x="1629146" y="201851"/>
                  </a:lnTo>
                  <a:lnTo>
                    <a:pt x="1665028" y="229771"/>
                  </a:lnTo>
                  <a:lnTo>
                    <a:pt x="1699561" y="259215"/>
                  </a:lnTo>
                  <a:lnTo>
                    <a:pt x="1732692" y="290131"/>
                  </a:lnTo>
                  <a:lnTo>
                    <a:pt x="1764369" y="322466"/>
                  </a:lnTo>
                  <a:lnTo>
                    <a:pt x="1794538" y="356170"/>
                  </a:lnTo>
                  <a:lnTo>
                    <a:pt x="1823146" y="391189"/>
                  </a:lnTo>
                  <a:lnTo>
                    <a:pt x="1850139" y="427473"/>
                  </a:lnTo>
                  <a:lnTo>
                    <a:pt x="1875465" y="464969"/>
                  </a:lnTo>
                  <a:lnTo>
                    <a:pt x="1899070" y="503626"/>
                  </a:lnTo>
                  <a:lnTo>
                    <a:pt x="1920902" y="543391"/>
                  </a:lnTo>
                  <a:lnTo>
                    <a:pt x="1940907" y="584213"/>
                  </a:lnTo>
                  <a:lnTo>
                    <a:pt x="1959032" y="626039"/>
                  </a:lnTo>
                  <a:lnTo>
                    <a:pt x="1975223" y="668819"/>
                  </a:lnTo>
                  <a:lnTo>
                    <a:pt x="1989428" y="712499"/>
                  </a:lnTo>
                  <a:lnTo>
                    <a:pt x="2001594" y="757029"/>
                  </a:lnTo>
                  <a:lnTo>
                    <a:pt x="2011666" y="802356"/>
                  </a:lnTo>
                  <a:lnTo>
                    <a:pt x="2019593" y="848429"/>
                  </a:lnTo>
                  <a:lnTo>
                    <a:pt x="2025321" y="895195"/>
                  </a:lnTo>
                  <a:lnTo>
                    <a:pt x="2028797" y="942602"/>
                  </a:lnTo>
                  <a:lnTo>
                    <a:pt x="2029968" y="990600"/>
                  </a:lnTo>
                  <a:lnTo>
                    <a:pt x="2028797" y="1038597"/>
                  </a:lnTo>
                  <a:lnTo>
                    <a:pt x="2025321" y="1086004"/>
                  </a:lnTo>
                  <a:lnTo>
                    <a:pt x="2019593" y="1132770"/>
                  </a:lnTo>
                  <a:lnTo>
                    <a:pt x="2011666" y="1178843"/>
                  </a:lnTo>
                  <a:lnTo>
                    <a:pt x="2001594" y="1224170"/>
                  </a:lnTo>
                  <a:lnTo>
                    <a:pt x="1989428" y="1268700"/>
                  </a:lnTo>
                  <a:lnTo>
                    <a:pt x="1975223" y="1312380"/>
                  </a:lnTo>
                  <a:lnTo>
                    <a:pt x="1959032" y="1355160"/>
                  </a:lnTo>
                  <a:lnTo>
                    <a:pt x="1940907" y="1396986"/>
                  </a:lnTo>
                  <a:lnTo>
                    <a:pt x="1920902" y="1437808"/>
                  </a:lnTo>
                  <a:lnTo>
                    <a:pt x="1899070" y="1477573"/>
                  </a:lnTo>
                  <a:lnTo>
                    <a:pt x="1875465" y="1516230"/>
                  </a:lnTo>
                  <a:lnTo>
                    <a:pt x="1850139" y="1553726"/>
                  </a:lnTo>
                  <a:lnTo>
                    <a:pt x="1823146" y="1590010"/>
                  </a:lnTo>
                  <a:lnTo>
                    <a:pt x="1794538" y="1625029"/>
                  </a:lnTo>
                  <a:lnTo>
                    <a:pt x="1764369" y="1658733"/>
                  </a:lnTo>
                  <a:lnTo>
                    <a:pt x="1732692" y="1691068"/>
                  </a:lnTo>
                  <a:lnTo>
                    <a:pt x="1699561" y="1721984"/>
                  </a:lnTo>
                  <a:lnTo>
                    <a:pt x="1665028" y="1751428"/>
                  </a:lnTo>
                  <a:lnTo>
                    <a:pt x="1629146" y="1779348"/>
                  </a:lnTo>
                  <a:lnTo>
                    <a:pt x="1591969" y="1805693"/>
                  </a:lnTo>
                  <a:lnTo>
                    <a:pt x="1553550" y="1830410"/>
                  </a:lnTo>
                  <a:lnTo>
                    <a:pt x="1513942" y="1853448"/>
                  </a:lnTo>
                  <a:lnTo>
                    <a:pt x="1473198" y="1874755"/>
                  </a:lnTo>
                  <a:lnTo>
                    <a:pt x="1431371" y="1894279"/>
                  </a:lnTo>
                  <a:lnTo>
                    <a:pt x="1388515" y="1911968"/>
                  </a:lnTo>
                  <a:lnTo>
                    <a:pt x="1344683" y="1927771"/>
                  </a:lnTo>
                  <a:lnTo>
                    <a:pt x="1299927" y="1941634"/>
                  </a:lnTo>
                  <a:lnTo>
                    <a:pt x="1254301" y="1953508"/>
                  </a:lnTo>
                  <a:lnTo>
                    <a:pt x="1207859" y="1963338"/>
                  </a:lnTo>
                  <a:lnTo>
                    <a:pt x="1160653" y="1971075"/>
                  </a:lnTo>
                  <a:lnTo>
                    <a:pt x="1112736" y="1976665"/>
                  </a:lnTo>
                  <a:lnTo>
                    <a:pt x="1064162" y="1980057"/>
                  </a:lnTo>
                  <a:lnTo>
                    <a:pt x="1014984" y="1981200"/>
                  </a:lnTo>
                  <a:lnTo>
                    <a:pt x="965805" y="1980057"/>
                  </a:lnTo>
                  <a:lnTo>
                    <a:pt x="917231" y="1976665"/>
                  </a:lnTo>
                  <a:lnTo>
                    <a:pt x="869314" y="1971075"/>
                  </a:lnTo>
                  <a:lnTo>
                    <a:pt x="822108" y="1963338"/>
                  </a:lnTo>
                  <a:lnTo>
                    <a:pt x="775666" y="1953508"/>
                  </a:lnTo>
                  <a:lnTo>
                    <a:pt x="730040" y="1941634"/>
                  </a:lnTo>
                  <a:lnTo>
                    <a:pt x="685284" y="1927771"/>
                  </a:lnTo>
                  <a:lnTo>
                    <a:pt x="641452" y="1911968"/>
                  </a:lnTo>
                  <a:lnTo>
                    <a:pt x="598596" y="1894279"/>
                  </a:lnTo>
                  <a:lnTo>
                    <a:pt x="556769" y="1874755"/>
                  </a:lnTo>
                  <a:lnTo>
                    <a:pt x="516025" y="1853448"/>
                  </a:lnTo>
                  <a:lnTo>
                    <a:pt x="476417" y="1830410"/>
                  </a:lnTo>
                  <a:lnTo>
                    <a:pt x="437998" y="1805693"/>
                  </a:lnTo>
                  <a:lnTo>
                    <a:pt x="400821" y="1779348"/>
                  </a:lnTo>
                  <a:lnTo>
                    <a:pt x="364939" y="1751428"/>
                  </a:lnTo>
                  <a:lnTo>
                    <a:pt x="330406" y="1721984"/>
                  </a:lnTo>
                  <a:lnTo>
                    <a:pt x="297275" y="1691068"/>
                  </a:lnTo>
                  <a:lnTo>
                    <a:pt x="265598" y="1658733"/>
                  </a:lnTo>
                  <a:lnTo>
                    <a:pt x="235429" y="1625029"/>
                  </a:lnTo>
                  <a:lnTo>
                    <a:pt x="206821" y="1590010"/>
                  </a:lnTo>
                  <a:lnTo>
                    <a:pt x="179828" y="1553726"/>
                  </a:lnTo>
                  <a:lnTo>
                    <a:pt x="154502" y="1516230"/>
                  </a:lnTo>
                  <a:lnTo>
                    <a:pt x="130897" y="1477573"/>
                  </a:lnTo>
                  <a:lnTo>
                    <a:pt x="109065" y="1437808"/>
                  </a:lnTo>
                  <a:lnTo>
                    <a:pt x="89060" y="1396986"/>
                  </a:lnTo>
                  <a:lnTo>
                    <a:pt x="70935" y="1355160"/>
                  </a:lnTo>
                  <a:lnTo>
                    <a:pt x="54744" y="1312380"/>
                  </a:lnTo>
                  <a:lnTo>
                    <a:pt x="40539" y="1268700"/>
                  </a:lnTo>
                  <a:lnTo>
                    <a:pt x="28373" y="1224170"/>
                  </a:lnTo>
                  <a:lnTo>
                    <a:pt x="18301" y="1178843"/>
                  </a:lnTo>
                  <a:lnTo>
                    <a:pt x="10374" y="1132770"/>
                  </a:lnTo>
                  <a:lnTo>
                    <a:pt x="4646" y="1086004"/>
                  </a:lnTo>
                  <a:lnTo>
                    <a:pt x="1170" y="1038597"/>
                  </a:lnTo>
                  <a:lnTo>
                    <a:pt x="0" y="990600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262754" y="4224985"/>
            <a:ext cx="10547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  <a:latin typeface="Arial Black"/>
                <a:cs typeface="Arial Black"/>
              </a:rPr>
              <a:t>G3</a:t>
            </a:r>
            <a:endParaRPr sz="5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Katalog</a:t>
            </a:r>
          </a:p>
        </p:txBody>
      </p:sp>
      <p:sp>
        <p:nvSpPr>
          <p:cNvPr id="3" name="object 3"/>
          <p:cNvSpPr/>
          <p:nvPr/>
        </p:nvSpPr>
        <p:spPr>
          <a:xfrm>
            <a:off x="1630679" y="1431036"/>
            <a:ext cx="2945892" cy="2225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76819" y="1131189"/>
            <a:ext cx="2951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Manual</a:t>
            </a:r>
            <a:r>
              <a:rPr sz="2400" spc="-7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pengguna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12507" y="1562100"/>
            <a:ext cx="3694176" cy="1795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99844" y="4357115"/>
            <a:ext cx="2818765" cy="2393950"/>
            <a:chOff x="1799844" y="4357115"/>
            <a:chExt cx="2818765" cy="2393950"/>
          </a:xfrm>
        </p:grpSpPr>
        <p:sp>
          <p:nvSpPr>
            <p:cNvPr id="7" name="object 7"/>
            <p:cNvSpPr/>
            <p:nvPr/>
          </p:nvSpPr>
          <p:spPr>
            <a:xfrm>
              <a:off x="1799844" y="4357115"/>
              <a:ext cx="2818637" cy="23934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01952" y="4405883"/>
              <a:ext cx="2670048" cy="2244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69057" y="3930142"/>
            <a:ext cx="1937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Buku</a:t>
            </a:r>
            <a:r>
              <a:rPr sz="2400" spc="-10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Skrap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03335" y="4119371"/>
            <a:ext cx="1482852" cy="27363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61069" y="3673602"/>
            <a:ext cx="1211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Bulet</a:t>
            </a:r>
            <a:r>
              <a:rPr sz="2400" spc="5" dirty="0">
                <a:latin typeface="Arial Black"/>
                <a:cs typeface="Arial Black"/>
              </a:rPr>
              <a:t>i</a:t>
            </a:r>
            <a:r>
              <a:rPr sz="2400" dirty="0">
                <a:latin typeface="Arial Black"/>
                <a:cs typeface="Arial Black"/>
              </a:rPr>
              <a:t>n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89632" y="463295"/>
            <a:ext cx="8263255" cy="510540"/>
          </a:xfrm>
          <a:prstGeom prst="rect">
            <a:avLst/>
          </a:prstGeom>
          <a:solidFill>
            <a:srgbClr val="FA1185"/>
          </a:solidFill>
        </p:spPr>
        <p:txBody>
          <a:bodyPr vert="horz" wrap="square" lIns="0" tIns="48260" rIns="0" bIns="0" rtlCol="0">
            <a:spAutoFit/>
          </a:bodyPr>
          <a:lstStyle/>
          <a:p>
            <a:pPr marL="314960">
              <a:lnSpc>
                <a:spcPct val="100000"/>
              </a:lnSpc>
              <a:spcBef>
                <a:spcPts val="380"/>
              </a:spcBef>
            </a:pPr>
            <a:r>
              <a:rPr sz="2150" spc="5" dirty="0">
                <a:latin typeface="Arial Black"/>
                <a:cs typeface="Arial Black"/>
              </a:rPr>
              <a:t>BAHAN BUKAN </a:t>
            </a:r>
            <a:r>
              <a:rPr sz="2150" spc="10" dirty="0">
                <a:latin typeface="Arial Black"/>
                <a:cs typeface="Arial Black"/>
              </a:rPr>
              <a:t>BUKU </a:t>
            </a:r>
            <a:r>
              <a:rPr sz="2150" dirty="0">
                <a:latin typeface="Arial Black"/>
                <a:cs typeface="Arial Black"/>
              </a:rPr>
              <a:t>: </a:t>
            </a:r>
            <a:r>
              <a:rPr sz="2150" spc="5" dirty="0">
                <a:latin typeface="Arial Black"/>
                <a:cs typeface="Arial Black"/>
              </a:rPr>
              <a:t>BAHAN BUKAN</a:t>
            </a:r>
            <a:r>
              <a:rPr sz="2150" spc="-70" dirty="0">
                <a:latin typeface="Arial Black"/>
                <a:cs typeface="Arial Black"/>
              </a:rPr>
              <a:t> </a:t>
            </a:r>
            <a:r>
              <a:rPr sz="2150" spc="5" dirty="0">
                <a:latin typeface="Arial Black"/>
                <a:cs typeface="Arial Black"/>
              </a:rPr>
              <a:t>BERCETAK</a:t>
            </a:r>
            <a:endParaRPr sz="2150">
              <a:latin typeface="Arial Black"/>
              <a:cs typeface="Arial Black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30723" y="3404615"/>
            <a:ext cx="2402840" cy="2407285"/>
            <a:chOff x="5030723" y="3404615"/>
            <a:chExt cx="2402840" cy="2407285"/>
          </a:xfrm>
        </p:grpSpPr>
        <p:sp>
          <p:nvSpPr>
            <p:cNvPr id="14" name="object 14"/>
            <p:cNvSpPr/>
            <p:nvPr/>
          </p:nvSpPr>
          <p:spPr>
            <a:xfrm>
              <a:off x="5172455" y="4992623"/>
              <a:ext cx="2260854" cy="8191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43677" y="3417569"/>
              <a:ext cx="2032000" cy="1979930"/>
            </a:xfrm>
            <a:custGeom>
              <a:avLst/>
              <a:gdLst/>
              <a:ahLst/>
              <a:cxnLst/>
              <a:rect l="l" t="t" r="r" b="b"/>
              <a:pathLst>
                <a:path w="2032000" h="1979929">
                  <a:moveTo>
                    <a:pt x="1015746" y="0"/>
                  </a:moveTo>
                  <a:lnTo>
                    <a:pt x="966534" y="1141"/>
                  </a:lnTo>
                  <a:lnTo>
                    <a:pt x="917926" y="4530"/>
                  </a:lnTo>
                  <a:lnTo>
                    <a:pt x="869976" y="10116"/>
                  </a:lnTo>
                  <a:lnTo>
                    <a:pt x="822736" y="17845"/>
                  </a:lnTo>
                  <a:lnTo>
                    <a:pt x="776261" y="27668"/>
                  </a:lnTo>
                  <a:lnTo>
                    <a:pt x="730602" y="39531"/>
                  </a:lnTo>
                  <a:lnTo>
                    <a:pt x="685814" y="53383"/>
                  </a:lnTo>
                  <a:lnTo>
                    <a:pt x="641950" y="69172"/>
                  </a:lnTo>
                  <a:lnTo>
                    <a:pt x="599062" y="86847"/>
                  </a:lnTo>
                  <a:lnTo>
                    <a:pt x="557205" y="106355"/>
                  </a:lnTo>
                  <a:lnTo>
                    <a:pt x="516430" y="127644"/>
                  </a:lnTo>
                  <a:lnTo>
                    <a:pt x="476793" y="150663"/>
                  </a:lnTo>
                  <a:lnTo>
                    <a:pt x="438344" y="175361"/>
                  </a:lnTo>
                  <a:lnTo>
                    <a:pt x="401139" y="201684"/>
                  </a:lnTo>
                  <a:lnTo>
                    <a:pt x="365230" y="229582"/>
                  </a:lnTo>
                  <a:lnTo>
                    <a:pt x="330670" y="259002"/>
                  </a:lnTo>
                  <a:lnTo>
                    <a:pt x="297513" y="289893"/>
                  </a:lnTo>
                  <a:lnTo>
                    <a:pt x="265811" y="322203"/>
                  </a:lnTo>
                  <a:lnTo>
                    <a:pt x="235619" y="355879"/>
                  </a:lnTo>
                  <a:lnTo>
                    <a:pt x="206989" y="390872"/>
                  </a:lnTo>
                  <a:lnTo>
                    <a:pt x="179974" y="427127"/>
                  </a:lnTo>
                  <a:lnTo>
                    <a:pt x="154628" y="464594"/>
                  </a:lnTo>
                  <a:lnTo>
                    <a:pt x="131003" y="503221"/>
                  </a:lnTo>
                  <a:lnTo>
                    <a:pt x="109154" y="542955"/>
                  </a:lnTo>
                  <a:lnTo>
                    <a:pt x="89133" y="583746"/>
                  </a:lnTo>
                  <a:lnTo>
                    <a:pt x="70994" y="625541"/>
                  </a:lnTo>
                  <a:lnTo>
                    <a:pt x="54789" y="668289"/>
                  </a:lnTo>
                  <a:lnTo>
                    <a:pt x="40572" y="711937"/>
                  </a:lnTo>
                  <a:lnTo>
                    <a:pt x="28397" y="756434"/>
                  </a:lnTo>
                  <a:lnTo>
                    <a:pt x="18316" y="801728"/>
                  </a:lnTo>
                  <a:lnTo>
                    <a:pt x="10382" y="847767"/>
                  </a:lnTo>
                  <a:lnTo>
                    <a:pt x="4650" y="894500"/>
                  </a:lnTo>
                  <a:lnTo>
                    <a:pt x="1171" y="941874"/>
                  </a:lnTo>
                  <a:lnTo>
                    <a:pt x="0" y="989837"/>
                  </a:lnTo>
                  <a:lnTo>
                    <a:pt x="1171" y="1037801"/>
                  </a:lnTo>
                  <a:lnTo>
                    <a:pt x="4650" y="1085175"/>
                  </a:lnTo>
                  <a:lnTo>
                    <a:pt x="10382" y="1131908"/>
                  </a:lnTo>
                  <a:lnTo>
                    <a:pt x="18316" y="1177947"/>
                  </a:lnTo>
                  <a:lnTo>
                    <a:pt x="28397" y="1223241"/>
                  </a:lnTo>
                  <a:lnTo>
                    <a:pt x="40572" y="1267738"/>
                  </a:lnTo>
                  <a:lnTo>
                    <a:pt x="54789" y="1311386"/>
                  </a:lnTo>
                  <a:lnTo>
                    <a:pt x="70994" y="1354134"/>
                  </a:lnTo>
                  <a:lnTo>
                    <a:pt x="89133" y="1395929"/>
                  </a:lnTo>
                  <a:lnTo>
                    <a:pt x="109154" y="1436720"/>
                  </a:lnTo>
                  <a:lnTo>
                    <a:pt x="131003" y="1476454"/>
                  </a:lnTo>
                  <a:lnTo>
                    <a:pt x="154628" y="1515081"/>
                  </a:lnTo>
                  <a:lnTo>
                    <a:pt x="179974" y="1552548"/>
                  </a:lnTo>
                  <a:lnTo>
                    <a:pt x="206989" y="1588803"/>
                  </a:lnTo>
                  <a:lnTo>
                    <a:pt x="235619" y="1623796"/>
                  </a:lnTo>
                  <a:lnTo>
                    <a:pt x="265811" y="1657472"/>
                  </a:lnTo>
                  <a:lnTo>
                    <a:pt x="297513" y="1689782"/>
                  </a:lnTo>
                  <a:lnTo>
                    <a:pt x="330670" y="1720673"/>
                  </a:lnTo>
                  <a:lnTo>
                    <a:pt x="365230" y="1750093"/>
                  </a:lnTo>
                  <a:lnTo>
                    <a:pt x="401139" y="1777991"/>
                  </a:lnTo>
                  <a:lnTo>
                    <a:pt x="438344" y="1804314"/>
                  </a:lnTo>
                  <a:lnTo>
                    <a:pt x="476793" y="1829012"/>
                  </a:lnTo>
                  <a:lnTo>
                    <a:pt x="516430" y="1852031"/>
                  </a:lnTo>
                  <a:lnTo>
                    <a:pt x="557205" y="1873320"/>
                  </a:lnTo>
                  <a:lnTo>
                    <a:pt x="599062" y="1892828"/>
                  </a:lnTo>
                  <a:lnTo>
                    <a:pt x="641950" y="1910503"/>
                  </a:lnTo>
                  <a:lnTo>
                    <a:pt x="685814" y="1926292"/>
                  </a:lnTo>
                  <a:lnTo>
                    <a:pt x="730602" y="1940144"/>
                  </a:lnTo>
                  <a:lnTo>
                    <a:pt x="776261" y="1952007"/>
                  </a:lnTo>
                  <a:lnTo>
                    <a:pt x="822736" y="1961830"/>
                  </a:lnTo>
                  <a:lnTo>
                    <a:pt x="869976" y="1969559"/>
                  </a:lnTo>
                  <a:lnTo>
                    <a:pt x="917926" y="1975145"/>
                  </a:lnTo>
                  <a:lnTo>
                    <a:pt x="966534" y="1978534"/>
                  </a:lnTo>
                  <a:lnTo>
                    <a:pt x="1015746" y="1979676"/>
                  </a:lnTo>
                  <a:lnTo>
                    <a:pt x="1064957" y="1978534"/>
                  </a:lnTo>
                  <a:lnTo>
                    <a:pt x="1113565" y="1975145"/>
                  </a:lnTo>
                  <a:lnTo>
                    <a:pt x="1161515" y="1969559"/>
                  </a:lnTo>
                  <a:lnTo>
                    <a:pt x="1208755" y="1961830"/>
                  </a:lnTo>
                  <a:lnTo>
                    <a:pt x="1255230" y="1952007"/>
                  </a:lnTo>
                  <a:lnTo>
                    <a:pt x="1300889" y="1940144"/>
                  </a:lnTo>
                  <a:lnTo>
                    <a:pt x="1345677" y="1926292"/>
                  </a:lnTo>
                  <a:lnTo>
                    <a:pt x="1389541" y="1910503"/>
                  </a:lnTo>
                  <a:lnTo>
                    <a:pt x="1432429" y="1892828"/>
                  </a:lnTo>
                  <a:lnTo>
                    <a:pt x="1474286" y="1873320"/>
                  </a:lnTo>
                  <a:lnTo>
                    <a:pt x="1515061" y="1852031"/>
                  </a:lnTo>
                  <a:lnTo>
                    <a:pt x="1554698" y="1829012"/>
                  </a:lnTo>
                  <a:lnTo>
                    <a:pt x="1593147" y="1804314"/>
                  </a:lnTo>
                  <a:lnTo>
                    <a:pt x="1630352" y="1777991"/>
                  </a:lnTo>
                  <a:lnTo>
                    <a:pt x="1666261" y="1750093"/>
                  </a:lnTo>
                  <a:lnTo>
                    <a:pt x="1700821" y="1720673"/>
                  </a:lnTo>
                  <a:lnTo>
                    <a:pt x="1733978" y="1689782"/>
                  </a:lnTo>
                  <a:lnTo>
                    <a:pt x="1765680" y="1657472"/>
                  </a:lnTo>
                  <a:lnTo>
                    <a:pt x="1795872" y="1623796"/>
                  </a:lnTo>
                  <a:lnTo>
                    <a:pt x="1824502" y="1588803"/>
                  </a:lnTo>
                  <a:lnTo>
                    <a:pt x="1851517" y="1552548"/>
                  </a:lnTo>
                  <a:lnTo>
                    <a:pt x="1876863" y="1515081"/>
                  </a:lnTo>
                  <a:lnTo>
                    <a:pt x="1900488" y="1476454"/>
                  </a:lnTo>
                  <a:lnTo>
                    <a:pt x="1922337" y="1436720"/>
                  </a:lnTo>
                  <a:lnTo>
                    <a:pt x="1942358" y="1395929"/>
                  </a:lnTo>
                  <a:lnTo>
                    <a:pt x="1960497" y="1354134"/>
                  </a:lnTo>
                  <a:lnTo>
                    <a:pt x="1976702" y="1311386"/>
                  </a:lnTo>
                  <a:lnTo>
                    <a:pt x="1990919" y="1267738"/>
                  </a:lnTo>
                  <a:lnTo>
                    <a:pt x="2003094" y="1223241"/>
                  </a:lnTo>
                  <a:lnTo>
                    <a:pt x="2013175" y="1177947"/>
                  </a:lnTo>
                  <a:lnTo>
                    <a:pt x="2021109" y="1131908"/>
                  </a:lnTo>
                  <a:lnTo>
                    <a:pt x="2026841" y="1085175"/>
                  </a:lnTo>
                  <a:lnTo>
                    <a:pt x="2030320" y="1037801"/>
                  </a:lnTo>
                  <a:lnTo>
                    <a:pt x="2031492" y="989837"/>
                  </a:lnTo>
                  <a:lnTo>
                    <a:pt x="2030320" y="941874"/>
                  </a:lnTo>
                  <a:lnTo>
                    <a:pt x="2026841" y="894500"/>
                  </a:lnTo>
                  <a:lnTo>
                    <a:pt x="2021109" y="847767"/>
                  </a:lnTo>
                  <a:lnTo>
                    <a:pt x="2013175" y="801728"/>
                  </a:lnTo>
                  <a:lnTo>
                    <a:pt x="2003094" y="756434"/>
                  </a:lnTo>
                  <a:lnTo>
                    <a:pt x="1990919" y="711937"/>
                  </a:lnTo>
                  <a:lnTo>
                    <a:pt x="1976702" y="668289"/>
                  </a:lnTo>
                  <a:lnTo>
                    <a:pt x="1960497" y="625541"/>
                  </a:lnTo>
                  <a:lnTo>
                    <a:pt x="1942358" y="583746"/>
                  </a:lnTo>
                  <a:lnTo>
                    <a:pt x="1922337" y="542955"/>
                  </a:lnTo>
                  <a:lnTo>
                    <a:pt x="1900488" y="503221"/>
                  </a:lnTo>
                  <a:lnTo>
                    <a:pt x="1876863" y="464594"/>
                  </a:lnTo>
                  <a:lnTo>
                    <a:pt x="1851517" y="427127"/>
                  </a:lnTo>
                  <a:lnTo>
                    <a:pt x="1824502" y="390872"/>
                  </a:lnTo>
                  <a:lnTo>
                    <a:pt x="1795872" y="355879"/>
                  </a:lnTo>
                  <a:lnTo>
                    <a:pt x="1765680" y="322203"/>
                  </a:lnTo>
                  <a:lnTo>
                    <a:pt x="1733978" y="289893"/>
                  </a:lnTo>
                  <a:lnTo>
                    <a:pt x="1700821" y="259002"/>
                  </a:lnTo>
                  <a:lnTo>
                    <a:pt x="1666261" y="229582"/>
                  </a:lnTo>
                  <a:lnTo>
                    <a:pt x="1630352" y="201684"/>
                  </a:lnTo>
                  <a:lnTo>
                    <a:pt x="1593147" y="175361"/>
                  </a:lnTo>
                  <a:lnTo>
                    <a:pt x="1554698" y="150663"/>
                  </a:lnTo>
                  <a:lnTo>
                    <a:pt x="1515061" y="127644"/>
                  </a:lnTo>
                  <a:lnTo>
                    <a:pt x="1474286" y="106355"/>
                  </a:lnTo>
                  <a:lnTo>
                    <a:pt x="1432429" y="86847"/>
                  </a:lnTo>
                  <a:lnTo>
                    <a:pt x="1389541" y="69172"/>
                  </a:lnTo>
                  <a:lnTo>
                    <a:pt x="1345677" y="53383"/>
                  </a:lnTo>
                  <a:lnTo>
                    <a:pt x="1300889" y="39531"/>
                  </a:lnTo>
                  <a:lnTo>
                    <a:pt x="1255230" y="27668"/>
                  </a:lnTo>
                  <a:lnTo>
                    <a:pt x="1208755" y="17845"/>
                  </a:lnTo>
                  <a:lnTo>
                    <a:pt x="1161515" y="10116"/>
                  </a:lnTo>
                  <a:lnTo>
                    <a:pt x="1113565" y="4530"/>
                  </a:lnTo>
                  <a:lnTo>
                    <a:pt x="1064957" y="1141"/>
                  </a:lnTo>
                  <a:lnTo>
                    <a:pt x="1015746" y="0"/>
                  </a:lnTo>
                  <a:close/>
                </a:path>
              </a:pathLst>
            </a:custGeom>
            <a:solidFill>
              <a:srgbClr val="FAD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43677" y="3417569"/>
              <a:ext cx="2032000" cy="1979930"/>
            </a:xfrm>
            <a:custGeom>
              <a:avLst/>
              <a:gdLst/>
              <a:ahLst/>
              <a:cxnLst/>
              <a:rect l="l" t="t" r="r" b="b"/>
              <a:pathLst>
                <a:path w="2032000" h="1979929">
                  <a:moveTo>
                    <a:pt x="0" y="989837"/>
                  </a:moveTo>
                  <a:lnTo>
                    <a:pt x="1171" y="941874"/>
                  </a:lnTo>
                  <a:lnTo>
                    <a:pt x="4650" y="894500"/>
                  </a:lnTo>
                  <a:lnTo>
                    <a:pt x="10382" y="847767"/>
                  </a:lnTo>
                  <a:lnTo>
                    <a:pt x="18316" y="801728"/>
                  </a:lnTo>
                  <a:lnTo>
                    <a:pt x="28397" y="756434"/>
                  </a:lnTo>
                  <a:lnTo>
                    <a:pt x="40572" y="711937"/>
                  </a:lnTo>
                  <a:lnTo>
                    <a:pt x="54789" y="668289"/>
                  </a:lnTo>
                  <a:lnTo>
                    <a:pt x="70994" y="625541"/>
                  </a:lnTo>
                  <a:lnTo>
                    <a:pt x="89133" y="583746"/>
                  </a:lnTo>
                  <a:lnTo>
                    <a:pt x="109154" y="542955"/>
                  </a:lnTo>
                  <a:lnTo>
                    <a:pt x="131003" y="503221"/>
                  </a:lnTo>
                  <a:lnTo>
                    <a:pt x="154628" y="464594"/>
                  </a:lnTo>
                  <a:lnTo>
                    <a:pt x="179974" y="427127"/>
                  </a:lnTo>
                  <a:lnTo>
                    <a:pt x="206989" y="390872"/>
                  </a:lnTo>
                  <a:lnTo>
                    <a:pt x="235619" y="355879"/>
                  </a:lnTo>
                  <a:lnTo>
                    <a:pt x="265811" y="322203"/>
                  </a:lnTo>
                  <a:lnTo>
                    <a:pt x="297513" y="289893"/>
                  </a:lnTo>
                  <a:lnTo>
                    <a:pt x="330670" y="259002"/>
                  </a:lnTo>
                  <a:lnTo>
                    <a:pt x="365230" y="229582"/>
                  </a:lnTo>
                  <a:lnTo>
                    <a:pt x="401139" y="201684"/>
                  </a:lnTo>
                  <a:lnTo>
                    <a:pt x="438344" y="175361"/>
                  </a:lnTo>
                  <a:lnTo>
                    <a:pt x="476793" y="150663"/>
                  </a:lnTo>
                  <a:lnTo>
                    <a:pt x="516430" y="127644"/>
                  </a:lnTo>
                  <a:lnTo>
                    <a:pt x="557205" y="106355"/>
                  </a:lnTo>
                  <a:lnTo>
                    <a:pt x="599062" y="86847"/>
                  </a:lnTo>
                  <a:lnTo>
                    <a:pt x="641950" y="69172"/>
                  </a:lnTo>
                  <a:lnTo>
                    <a:pt x="685814" y="53383"/>
                  </a:lnTo>
                  <a:lnTo>
                    <a:pt x="730602" y="39531"/>
                  </a:lnTo>
                  <a:lnTo>
                    <a:pt x="776261" y="27668"/>
                  </a:lnTo>
                  <a:lnTo>
                    <a:pt x="822736" y="17845"/>
                  </a:lnTo>
                  <a:lnTo>
                    <a:pt x="869976" y="10116"/>
                  </a:lnTo>
                  <a:lnTo>
                    <a:pt x="917926" y="4530"/>
                  </a:lnTo>
                  <a:lnTo>
                    <a:pt x="966534" y="1141"/>
                  </a:lnTo>
                  <a:lnTo>
                    <a:pt x="1015746" y="0"/>
                  </a:lnTo>
                  <a:lnTo>
                    <a:pt x="1064957" y="1141"/>
                  </a:lnTo>
                  <a:lnTo>
                    <a:pt x="1113565" y="4530"/>
                  </a:lnTo>
                  <a:lnTo>
                    <a:pt x="1161515" y="10116"/>
                  </a:lnTo>
                  <a:lnTo>
                    <a:pt x="1208755" y="17845"/>
                  </a:lnTo>
                  <a:lnTo>
                    <a:pt x="1255230" y="27668"/>
                  </a:lnTo>
                  <a:lnTo>
                    <a:pt x="1300889" y="39531"/>
                  </a:lnTo>
                  <a:lnTo>
                    <a:pt x="1345677" y="53383"/>
                  </a:lnTo>
                  <a:lnTo>
                    <a:pt x="1389541" y="69172"/>
                  </a:lnTo>
                  <a:lnTo>
                    <a:pt x="1432429" y="86847"/>
                  </a:lnTo>
                  <a:lnTo>
                    <a:pt x="1474286" y="106355"/>
                  </a:lnTo>
                  <a:lnTo>
                    <a:pt x="1515061" y="127644"/>
                  </a:lnTo>
                  <a:lnTo>
                    <a:pt x="1554698" y="150663"/>
                  </a:lnTo>
                  <a:lnTo>
                    <a:pt x="1593147" y="175361"/>
                  </a:lnTo>
                  <a:lnTo>
                    <a:pt x="1630352" y="201684"/>
                  </a:lnTo>
                  <a:lnTo>
                    <a:pt x="1666261" y="229582"/>
                  </a:lnTo>
                  <a:lnTo>
                    <a:pt x="1700821" y="259002"/>
                  </a:lnTo>
                  <a:lnTo>
                    <a:pt x="1733978" y="289893"/>
                  </a:lnTo>
                  <a:lnTo>
                    <a:pt x="1765680" y="322203"/>
                  </a:lnTo>
                  <a:lnTo>
                    <a:pt x="1795872" y="355879"/>
                  </a:lnTo>
                  <a:lnTo>
                    <a:pt x="1824502" y="390872"/>
                  </a:lnTo>
                  <a:lnTo>
                    <a:pt x="1851517" y="427127"/>
                  </a:lnTo>
                  <a:lnTo>
                    <a:pt x="1876863" y="464594"/>
                  </a:lnTo>
                  <a:lnTo>
                    <a:pt x="1900488" y="503221"/>
                  </a:lnTo>
                  <a:lnTo>
                    <a:pt x="1922337" y="542955"/>
                  </a:lnTo>
                  <a:lnTo>
                    <a:pt x="1942358" y="583746"/>
                  </a:lnTo>
                  <a:lnTo>
                    <a:pt x="1960497" y="625541"/>
                  </a:lnTo>
                  <a:lnTo>
                    <a:pt x="1976702" y="668289"/>
                  </a:lnTo>
                  <a:lnTo>
                    <a:pt x="1990919" y="711937"/>
                  </a:lnTo>
                  <a:lnTo>
                    <a:pt x="2003094" y="756434"/>
                  </a:lnTo>
                  <a:lnTo>
                    <a:pt x="2013175" y="801728"/>
                  </a:lnTo>
                  <a:lnTo>
                    <a:pt x="2021109" y="847767"/>
                  </a:lnTo>
                  <a:lnTo>
                    <a:pt x="2026841" y="894500"/>
                  </a:lnTo>
                  <a:lnTo>
                    <a:pt x="2030320" y="941874"/>
                  </a:lnTo>
                  <a:lnTo>
                    <a:pt x="2031492" y="989837"/>
                  </a:lnTo>
                  <a:lnTo>
                    <a:pt x="2030320" y="1037801"/>
                  </a:lnTo>
                  <a:lnTo>
                    <a:pt x="2026841" y="1085175"/>
                  </a:lnTo>
                  <a:lnTo>
                    <a:pt x="2021109" y="1131908"/>
                  </a:lnTo>
                  <a:lnTo>
                    <a:pt x="2013175" y="1177947"/>
                  </a:lnTo>
                  <a:lnTo>
                    <a:pt x="2003094" y="1223241"/>
                  </a:lnTo>
                  <a:lnTo>
                    <a:pt x="1990919" y="1267738"/>
                  </a:lnTo>
                  <a:lnTo>
                    <a:pt x="1976702" y="1311386"/>
                  </a:lnTo>
                  <a:lnTo>
                    <a:pt x="1960497" y="1354134"/>
                  </a:lnTo>
                  <a:lnTo>
                    <a:pt x="1942358" y="1395929"/>
                  </a:lnTo>
                  <a:lnTo>
                    <a:pt x="1922337" y="1436720"/>
                  </a:lnTo>
                  <a:lnTo>
                    <a:pt x="1900488" y="1476454"/>
                  </a:lnTo>
                  <a:lnTo>
                    <a:pt x="1876863" y="1515081"/>
                  </a:lnTo>
                  <a:lnTo>
                    <a:pt x="1851517" y="1552548"/>
                  </a:lnTo>
                  <a:lnTo>
                    <a:pt x="1824502" y="1588803"/>
                  </a:lnTo>
                  <a:lnTo>
                    <a:pt x="1795872" y="1623796"/>
                  </a:lnTo>
                  <a:lnTo>
                    <a:pt x="1765680" y="1657472"/>
                  </a:lnTo>
                  <a:lnTo>
                    <a:pt x="1733978" y="1689782"/>
                  </a:lnTo>
                  <a:lnTo>
                    <a:pt x="1700821" y="1720673"/>
                  </a:lnTo>
                  <a:lnTo>
                    <a:pt x="1666261" y="1750093"/>
                  </a:lnTo>
                  <a:lnTo>
                    <a:pt x="1630352" y="1777991"/>
                  </a:lnTo>
                  <a:lnTo>
                    <a:pt x="1593147" y="1804314"/>
                  </a:lnTo>
                  <a:lnTo>
                    <a:pt x="1554698" y="1829012"/>
                  </a:lnTo>
                  <a:lnTo>
                    <a:pt x="1515061" y="1852031"/>
                  </a:lnTo>
                  <a:lnTo>
                    <a:pt x="1474286" y="1873320"/>
                  </a:lnTo>
                  <a:lnTo>
                    <a:pt x="1432429" y="1892828"/>
                  </a:lnTo>
                  <a:lnTo>
                    <a:pt x="1389541" y="1910503"/>
                  </a:lnTo>
                  <a:lnTo>
                    <a:pt x="1345677" y="1926292"/>
                  </a:lnTo>
                  <a:lnTo>
                    <a:pt x="1300889" y="1940144"/>
                  </a:lnTo>
                  <a:lnTo>
                    <a:pt x="1255230" y="1952007"/>
                  </a:lnTo>
                  <a:lnTo>
                    <a:pt x="1208755" y="1961830"/>
                  </a:lnTo>
                  <a:lnTo>
                    <a:pt x="1161515" y="1969559"/>
                  </a:lnTo>
                  <a:lnTo>
                    <a:pt x="1113565" y="1975145"/>
                  </a:lnTo>
                  <a:lnTo>
                    <a:pt x="1064957" y="1978534"/>
                  </a:lnTo>
                  <a:lnTo>
                    <a:pt x="1015746" y="1979676"/>
                  </a:lnTo>
                  <a:lnTo>
                    <a:pt x="966534" y="1978534"/>
                  </a:lnTo>
                  <a:lnTo>
                    <a:pt x="917926" y="1975145"/>
                  </a:lnTo>
                  <a:lnTo>
                    <a:pt x="869976" y="1969559"/>
                  </a:lnTo>
                  <a:lnTo>
                    <a:pt x="822736" y="1961830"/>
                  </a:lnTo>
                  <a:lnTo>
                    <a:pt x="776261" y="1952007"/>
                  </a:lnTo>
                  <a:lnTo>
                    <a:pt x="730602" y="1940144"/>
                  </a:lnTo>
                  <a:lnTo>
                    <a:pt x="685814" y="1926292"/>
                  </a:lnTo>
                  <a:lnTo>
                    <a:pt x="641950" y="1910503"/>
                  </a:lnTo>
                  <a:lnTo>
                    <a:pt x="599062" y="1892828"/>
                  </a:lnTo>
                  <a:lnTo>
                    <a:pt x="557205" y="1873320"/>
                  </a:lnTo>
                  <a:lnTo>
                    <a:pt x="516430" y="1852031"/>
                  </a:lnTo>
                  <a:lnTo>
                    <a:pt x="476793" y="1829012"/>
                  </a:lnTo>
                  <a:lnTo>
                    <a:pt x="438344" y="1804314"/>
                  </a:lnTo>
                  <a:lnTo>
                    <a:pt x="401139" y="1777991"/>
                  </a:lnTo>
                  <a:lnTo>
                    <a:pt x="365230" y="1750093"/>
                  </a:lnTo>
                  <a:lnTo>
                    <a:pt x="330670" y="1720673"/>
                  </a:lnTo>
                  <a:lnTo>
                    <a:pt x="297513" y="1689782"/>
                  </a:lnTo>
                  <a:lnTo>
                    <a:pt x="265811" y="1657472"/>
                  </a:lnTo>
                  <a:lnTo>
                    <a:pt x="235619" y="1623796"/>
                  </a:lnTo>
                  <a:lnTo>
                    <a:pt x="206989" y="1588803"/>
                  </a:lnTo>
                  <a:lnTo>
                    <a:pt x="179974" y="1552548"/>
                  </a:lnTo>
                  <a:lnTo>
                    <a:pt x="154628" y="1515081"/>
                  </a:lnTo>
                  <a:lnTo>
                    <a:pt x="131003" y="1476454"/>
                  </a:lnTo>
                  <a:lnTo>
                    <a:pt x="109154" y="1436720"/>
                  </a:lnTo>
                  <a:lnTo>
                    <a:pt x="89133" y="1395929"/>
                  </a:lnTo>
                  <a:lnTo>
                    <a:pt x="70994" y="1354134"/>
                  </a:lnTo>
                  <a:lnTo>
                    <a:pt x="54789" y="1311386"/>
                  </a:lnTo>
                  <a:lnTo>
                    <a:pt x="40572" y="1267738"/>
                  </a:lnTo>
                  <a:lnTo>
                    <a:pt x="28397" y="1223241"/>
                  </a:lnTo>
                  <a:lnTo>
                    <a:pt x="18316" y="1177947"/>
                  </a:lnTo>
                  <a:lnTo>
                    <a:pt x="10382" y="1131908"/>
                  </a:lnTo>
                  <a:lnTo>
                    <a:pt x="4650" y="1085175"/>
                  </a:lnTo>
                  <a:lnTo>
                    <a:pt x="1171" y="1037801"/>
                  </a:lnTo>
                  <a:lnTo>
                    <a:pt x="0" y="989837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519673" y="3949395"/>
            <a:ext cx="10547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  <a:latin typeface="Arial Black"/>
                <a:cs typeface="Arial Black"/>
              </a:rPr>
              <a:t>G2</a:t>
            </a:r>
            <a:endParaRPr sz="5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700" y="1071117"/>
            <a:ext cx="4709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2835" algn="l"/>
              </a:tabLst>
            </a:pPr>
            <a:r>
              <a:rPr sz="2800" spc="-5" dirty="0">
                <a:latin typeface="Arial Black"/>
                <a:cs typeface="Arial Black"/>
              </a:rPr>
              <a:t>Komik	Ca</a:t>
            </a:r>
            <a:r>
              <a:rPr sz="2800" spc="-20" dirty="0">
                <a:latin typeface="Arial Black"/>
                <a:cs typeface="Arial Black"/>
              </a:rPr>
              <a:t>r</a:t>
            </a:r>
            <a:r>
              <a:rPr sz="2800" spc="-5" dirty="0">
                <a:latin typeface="Arial Black"/>
                <a:cs typeface="Arial Black"/>
              </a:rPr>
              <a:t>ta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83864" y="1616710"/>
            <a:ext cx="4331335" cy="2607310"/>
            <a:chOff x="3483864" y="1616710"/>
            <a:chExt cx="4331335" cy="2607310"/>
          </a:xfrm>
        </p:grpSpPr>
        <p:sp>
          <p:nvSpPr>
            <p:cNvPr id="4" name="object 4"/>
            <p:cNvSpPr/>
            <p:nvPr/>
          </p:nvSpPr>
          <p:spPr>
            <a:xfrm>
              <a:off x="3512820" y="1645920"/>
              <a:ext cx="4273296" cy="25496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83864" y="1616709"/>
              <a:ext cx="4331335" cy="2607310"/>
            </a:xfrm>
            <a:custGeom>
              <a:avLst/>
              <a:gdLst/>
              <a:ahLst/>
              <a:cxnLst/>
              <a:rect l="l" t="t" r="r" b="b"/>
              <a:pathLst>
                <a:path w="4331334" h="2607310">
                  <a:moveTo>
                    <a:pt x="4308094" y="22860"/>
                  </a:moveTo>
                  <a:lnTo>
                    <a:pt x="23114" y="22860"/>
                  </a:lnTo>
                  <a:lnTo>
                    <a:pt x="23114" y="29210"/>
                  </a:lnTo>
                  <a:lnTo>
                    <a:pt x="23114" y="2579370"/>
                  </a:lnTo>
                  <a:lnTo>
                    <a:pt x="23114" y="2584450"/>
                  </a:lnTo>
                  <a:lnTo>
                    <a:pt x="4308094" y="2584450"/>
                  </a:lnTo>
                  <a:lnTo>
                    <a:pt x="4308094" y="2579370"/>
                  </a:lnTo>
                  <a:lnTo>
                    <a:pt x="28956" y="2579370"/>
                  </a:lnTo>
                  <a:lnTo>
                    <a:pt x="28956" y="29210"/>
                  </a:lnTo>
                  <a:lnTo>
                    <a:pt x="4302252" y="29210"/>
                  </a:lnTo>
                  <a:lnTo>
                    <a:pt x="4302252" y="2578862"/>
                  </a:lnTo>
                  <a:lnTo>
                    <a:pt x="4308094" y="2578874"/>
                  </a:lnTo>
                  <a:lnTo>
                    <a:pt x="4308094" y="29210"/>
                  </a:lnTo>
                  <a:lnTo>
                    <a:pt x="4308094" y="22860"/>
                  </a:lnTo>
                  <a:close/>
                </a:path>
                <a:path w="4331334" h="2607310">
                  <a:moveTo>
                    <a:pt x="4331208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2590800"/>
                  </a:lnTo>
                  <a:lnTo>
                    <a:pt x="0" y="2607310"/>
                  </a:lnTo>
                  <a:lnTo>
                    <a:pt x="4331208" y="2607310"/>
                  </a:lnTo>
                  <a:lnTo>
                    <a:pt x="4331208" y="2590800"/>
                  </a:lnTo>
                  <a:lnTo>
                    <a:pt x="17399" y="2590800"/>
                  </a:lnTo>
                  <a:lnTo>
                    <a:pt x="17399" y="17780"/>
                  </a:lnTo>
                  <a:lnTo>
                    <a:pt x="4313809" y="17780"/>
                  </a:lnTo>
                  <a:lnTo>
                    <a:pt x="4313809" y="2590419"/>
                  </a:lnTo>
                  <a:lnTo>
                    <a:pt x="4331208" y="2590419"/>
                  </a:lnTo>
                  <a:lnTo>
                    <a:pt x="4331208" y="17780"/>
                  </a:lnTo>
                  <a:lnTo>
                    <a:pt x="4331208" y="17653"/>
                  </a:lnTo>
                  <a:lnTo>
                    <a:pt x="43312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077200" y="1628139"/>
            <a:ext cx="3131820" cy="4038600"/>
            <a:chOff x="8077200" y="1628139"/>
            <a:chExt cx="3131820" cy="4038600"/>
          </a:xfrm>
        </p:grpSpPr>
        <p:sp>
          <p:nvSpPr>
            <p:cNvPr id="7" name="object 7"/>
            <p:cNvSpPr/>
            <p:nvPr/>
          </p:nvSpPr>
          <p:spPr>
            <a:xfrm>
              <a:off x="8106155" y="1656587"/>
              <a:ext cx="3073907" cy="39806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77200" y="1628139"/>
              <a:ext cx="3131820" cy="4038600"/>
            </a:xfrm>
            <a:custGeom>
              <a:avLst/>
              <a:gdLst/>
              <a:ahLst/>
              <a:cxnLst/>
              <a:rect l="l" t="t" r="r" b="b"/>
              <a:pathLst>
                <a:path w="3131820" h="4038600">
                  <a:moveTo>
                    <a:pt x="3108706" y="28448"/>
                  </a:moveTo>
                  <a:lnTo>
                    <a:pt x="3102864" y="28448"/>
                  </a:lnTo>
                  <a:lnTo>
                    <a:pt x="3102864" y="4009136"/>
                  </a:lnTo>
                  <a:lnTo>
                    <a:pt x="3108706" y="4009136"/>
                  </a:lnTo>
                  <a:lnTo>
                    <a:pt x="3108706" y="28448"/>
                  </a:lnTo>
                  <a:close/>
                </a:path>
                <a:path w="3131820" h="4038600">
                  <a:moveTo>
                    <a:pt x="3108706" y="22860"/>
                  </a:moveTo>
                  <a:lnTo>
                    <a:pt x="23114" y="22860"/>
                  </a:lnTo>
                  <a:lnTo>
                    <a:pt x="23114" y="27940"/>
                  </a:lnTo>
                  <a:lnTo>
                    <a:pt x="23114" y="4009390"/>
                  </a:lnTo>
                  <a:lnTo>
                    <a:pt x="23114" y="4014470"/>
                  </a:lnTo>
                  <a:lnTo>
                    <a:pt x="3108706" y="4014470"/>
                  </a:lnTo>
                  <a:lnTo>
                    <a:pt x="3108706" y="4009390"/>
                  </a:lnTo>
                  <a:lnTo>
                    <a:pt x="28956" y="4009390"/>
                  </a:lnTo>
                  <a:lnTo>
                    <a:pt x="28956" y="27940"/>
                  </a:lnTo>
                  <a:lnTo>
                    <a:pt x="3108706" y="27940"/>
                  </a:lnTo>
                  <a:lnTo>
                    <a:pt x="3108706" y="22860"/>
                  </a:lnTo>
                  <a:close/>
                </a:path>
                <a:path w="3131820" h="4038600">
                  <a:moveTo>
                    <a:pt x="3131820" y="16891"/>
                  </a:moveTo>
                  <a:lnTo>
                    <a:pt x="3114421" y="16891"/>
                  </a:lnTo>
                  <a:lnTo>
                    <a:pt x="3114421" y="4020718"/>
                  </a:lnTo>
                  <a:lnTo>
                    <a:pt x="3131820" y="4020718"/>
                  </a:lnTo>
                  <a:lnTo>
                    <a:pt x="3131820" y="16891"/>
                  </a:lnTo>
                  <a:close/>
                </a:path>
                <a:path w="3131820" h="4038600">
                  <a:moveTo>
                    <a:pt x="3131820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4020820"/>
                  </a:lnTo>
                  <a:lnTo>
                    <a:pt x="0" y="4038600"/>
                  </a:lnTo>
                  <a:lnTo>
                    <a:pt x="3131820" y="4038600"/>
                  </a:lnTo>
                  <a:lnTo>
                    <a:pt x="3131820" y="4020820"/>
                  </a:lnTo>
                  <a:lnTo>
                    <a:pt x="17399" y="4020820"/>
                  </a:lnTo>
                  <a:lnTo>
                    <a:pt x="17399" y="16510"/>
                  </a:lnTo>
                  <a:lnTo>
                    <a:pt x="3131820" y="16510"/>
                  </a:lnTo>
                  <a:lnTo>
                    <a:pt x="31318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001759" y="1122121"/>
            <a:ext cx="1286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Arial Black"/>
                <a:cs typeface="Arial Black"/>
              </a:rPr>
              <a:t>P</a:t>
            </a:r>
            <a:r>
              <a:rPr sz="2800" spc="-20" dirty="0">
                <a:latin typeface="Arial Black"/>
                <a:cs typeface="Arial Black"/>
              </a:rPr>
              <a:t>o</a:t>
            </a:r>
            <a:r>
              <a:rPr sz="2800" spc="-5" dirty="0">
                <a:latin typeface="Arial Black"/>
                <a:cs typeface="Arial Black"/>
              </a:rPr>
              <a:t>s</a:t>
            </a:r>
            <a:r>
              <a:rPr sz="2800" spc="-20" dirty="0">
                <a:latin typeface="Arial Black"/>
                <a:cs typeface="Arial Black"/>
              </a:rPr>
              <a:t>t</a:t>
            </a:r>
            <a:r>
              <a:rPr sz="2800" spc="-5" dirty="0">
                <a:latin typeface="Arial Black"/>
                <a:cs typeface="Arial Black"/>
              </a:rPr>
              <a:t>er</a:t>
            </a:r>
            <a:endParaRPr sz="2800">
              <a:latin typeface="Arial Black"/>
              <a:cs typeface="Arial 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1959" y="1616710"/>
            <a:ext cx="2773680" cy="4050029"/>
            <a:chOff x="441959" y="1616710"/>
            <a:chExt cx="2773680" cy="4050029"/>
          </a:xfrm>
        </p:grpSpPr>
        <p:sp>
          <p:nvSpPr>
            <p:cNvPr id="11" name="object 11"/>
            <p:cNvSpPr/>
            <p:nvPr/>
          </p:nvSpPr>
          <p:spPr>
            <a:xfrm>
              <a:off x="470915" y="1645919"/>
              <a:ext cx="2715767" cy="39913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1960" y="1616709"/>
              <a:ext cx="2773680" cy="4050029"/>
            </a:xfrm>
            <a:custGeom>
              <a:avLst/>
              <a:gdLst/>
              <a:ahLst/>
              <a:cxnLst/>
              <a:rect l="l" t="t" r="r" b="b"/>
              <a:pathLst>
                <a:path w="2773680" h="4050029">
                  <a:moveTo>
                    <a:pt x="2750566" y="22860"/>
                  </a:moveTo>
                  <a:lnTo>
                    <a:pt x="23164" y="22860"/>
                  </a:lnTo>
                  <a:lnTo>
                    <a:pt x="23164" y="29210"/>
                  </a:lnTo>
                  <a:lnTo>
                    <a:pt x="23164" y="4020820"/>
                  </a:lnTo>
                  <a:lnTo>
                    <a:pt x="23164" y="4025900"/>
                  </a:lnTo>
                  <a:lnTo>
                    <a:pt x="2750566" y="4025900"/>
                  </a:lnTo>
                  <a:lnTo>
                    <a:pt x="2750566" y="4020820"/>
                  </a:lnTo>
                  <a:lnTo>
                    <a:pt x="28956" y="4020820"/>
                  </a:lnTo>
                  <a:lnTo>
                    <a:pt x="28956" y="29210"/>
                  </a:lnTo>
                  <a:lnTo>
                    <a:pt x="2744724" y="29210"/>
                  </a:lnTo>
                  <a:lnTo>
                    <a:pt x="2744724" y="4020566"/>
                  </a:lnTo>
                  <a:lnTo>
                    <a:pt x="2750566" y="4020566"/>
                  </a:lnTo>
                  <a:lnTo>
                    <a:pt x="2750566" y="29210"/>
                  </a:lnTo>
                  <a:lnTo>
                    <a:pt x="2750566" y="22860"/>
                  </a:lnTo>
                  <a:close/>
                </a:path>
                <a:path w="2773680" h="4050029">
                  <a:moveTo>
                    <a:pt x="2773680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4032250"/>
                  </a:lnTo>
                  <a:lnTo>
                    <a:pt x="0" y="4050030"/>
                  </a:lnTo>
                  <a:lnTo>
                    <a:pt x="2773680" y="4050030"/>
                  </a:lnTo>
                  <a:lnTo>
                    <a:pt x="2773680" y="4032250"/>
                  </a:lnTo>
                  <a:lnTo>
                    <a:pt x="17373" y="4032250"/>
                  </a:lnTo>
                  <a:lnTo>
                    <a:pt x="17373" y="17780"/>
                  </a:lnTo>
                  <a:lnTo>
                    <a:pt x="2756281" y="17780"/>
                  </a:lnTo>
                  <a:lnTo>
                    <a:pt x="2756281" y="4032148"/>
                  </a:lnTo>
                  <a:lnTo>
                    <a:pt x="2773680" y="4032148"/>
                  </a:lnTo>
                  <a:lnTo>
                    <a:pt x="2773680" y="17780"/>
                  </a:lnTo>
                  <a:lnTo>
                    <a:pt x="2773680" y="17653"/>
                  </a:lnTo>
                  <a:lnTo>
                    <a:pt x="27736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67483" y="477012"/>
            <a:ext cx="8263255" cy="510540"/>
          </a:xfrm>
          <a:prstGeom prst="rect">
            <a:avLst/>
          </a:prstGeom>
          <a:solidFill>
            <a:srgbClr val="FA1185"/>
          </a:solidFill>
        </p:spPr>
        <p:txBody>
          <a:bodyPr vert="horz" wrap="square" lIns="0" tIns="48260" rIns="0" bIns="0" rtlCol="0">
            <a:spAutoFit/>
          </a:bodyPr>
          <a:lstStyle/>
          <a:p>
            <a:pPr marL="313690">
              <a:lnSpc>
                <a:spcPct val="100000"/>
              </a:lnSpc>
              <a:spcBef>
                <a:spcPts val="380"/>
              </a:spcBef>
            </a:pPr>
            <a:r>
              <a:rPr sz="2150" spc="5" dirty="0">
                <a:latin typeface="Arial Black"/>
                <a:cs typeface="Arial Black"/>
              </a:rPr>
              <a:t>BAHAN BUKAN BUKU </a:t>
            </a:r>
            <a:r>
              <a:rPr sz="2150" dirty="0">
                <a:latin typeface="Arial Black"/>
                <a:cs typeface="Arial Black"/>
              </a:rPr>
              <a:t>: </a:t>
            </a:r>
            <a:r>
              <a:rPr sz="2150" spc="5" dirty="0">
                <a:latin typeface="Arial Black"/>
                <a:cs typeface="Arial Black"/>
              </a:rPr>
              <a:t>BAHAN BUKAN</a:t>
            </a:r>
            <a:r>
              <a:rPr sz="2150" spc="-40" dirty="0">
                <a:latin typeface="Arial Black"/>
                <a:cs typeface="Arial Black"/>
              </a:rPr>
              <a:t> </a:t>
            </a:r>
            <a:r>
              <a:rPr sz="2150" spc="5" dirty="0">
                <a:latin typeface="Arial Black"/>
                <a:cs typeface="Arial Black"/>
              </a:rPr>
              <a:t>BERCETAK</a:t>
            </a:r>
            <a:endParaRPr sz="2150">
              <a:latin typeface="Arial Black"/>
              <a:cs typeface="Arial Blac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58284" y="4389120"/>
            <a:ext cx="2402840" cy="2410460"/>
            <a:chOff x="4558284" y="4389120"/>
            <a:chExt cx="2402840" cy="2410460"/>
          </a:xfrm>
        </p:grpSpPr>
        <p:sp>
          <p:nvSpPr>
            <p:cNvPr id="15" name="object 15"/>
            <p:cNvSpPr/>
            <p:nvPr/>
          </p:nvSpPr>
          <p:spPr>
            <a:xfrm>
              <a:off x="4700016" y="5978650"/>
              <a:ext cx="2260854" cy="8206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1238" y="4402074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1015746" y="0"/>
                  </a:moveTo>
                  <a:lnTo>
                    <a:pt x="966534" y="1142"/>
                  </a:lnTo>
                  <a:lnTo>
                    <a:pt x="917926" y="4534"/>
                  </a:lnTo>
                  <a:lnTo>
                    <a:pt x="869976" y="10124"/>
                  </a:lnTo>
                  <a:lnTo>
                    <a:pt x="822736" y="17861"/>
                  </a:lnTo>
                  <a:lnTo>
                    <a:pt x="776261" y="27691"/>
                  </a:lnTo>
                  <a:lnTo>
                    <a:pt x="730602" y="39565"/>
                  </a:lnTo>
                  <a:lnTo>
                    <a:pt x="685814" y="53428"/>
                  </a:lnTo>
                  <a:lnTo>
                    <a:pt x="641950" y="69231"/>
                  </a:lnTo>
                  <a:lnTo>
                    <a:pt x="599062" y="86920"/>
                  </a:lnTo>
                  <a:lnTo>
                    <a:pt x="557205" y="106444"/>
                  </a:lnTo>
                  <a:lnTo>
                    <a:pt x="516430" y="127751"/>
                  </a:lnTo>
                  <a:lnTo>
                    <a:pt x="476793" y="150789"/>
                  </a:lnTo>
                  <a:lnTo>
                    <a:pt x="438344" y="175506"/>
                  </a:lnTo>
                  <a:lnTo>
                    <a:pt x="401139" y="201851"/>
                  </a:lnTo>
                  <a:lnTo>
                    <a:pt x="365230" y="229771"/>
                  </a:lnTo>
                  <a:lnTo>
                    <a:pt x="330670" y="259215"/>
                  </a:lnTo>
                  <a:lnTo>
                    <a:pt x="297513" y="290131"/>
                  </a:lnTo>
                  <a:lnTo>
                    <a:pt x="265811" y="322466"/>
                  </a:lnTo>
                  <a:lnTo>
                    <a:pt x="235619" y="356170"/>
                  </a:lnTo>
                  <a:lnTo>
                    <a:pt x="206989" y="391189"/>
                  </a:lnTo>
                  <a:lnTo>
                    <a:pt x="179974" y="427473"/>
                  </a:lnTo>
                  <a:lnTo>
                    <a:pt x="154628" y="464969"/>
                  </a:lnTo>
                  <a:lnTo>
                    <a:pt x="131003" y="503626"/>
                  </a:lnTo>
                  <a:lnTo>
                    <a:pt x="109154" y="543391"/>
                  </a:lnTo>
                  <a:lnTo>
                    <a:pt x="89133" y="584213"/>
                  </a:lnTo>
                  <a:lnTo>
                    <a:pt x="70994" y="626039"/>
                  </a:lnTo>
                  <a:lnTo>
                    <a:pt x="54789" y="668819"/>
                  </a:lnTo>
                  <a:lnTo>
                    <a:pt x="40572" y="712499"/>
                  </a:lnTo>
                  <a:lnTo>
                    <a:pt x="28397" y="757029"/>
                  </a:lnTo>
                  <a:lnTo>
                    <a:pt x="18316" y="802356"/>
                  </a:lnTo>
                  <a:lnTo>
                    <a:pt x="10382" y="848429"/>
                  </a:lnTo>
                  <a:lnTo>
                    <a:pt x="4650" y="895195"/>
                  </a:lnTo>
                  <a:lnTo>
                    <a:pt x="1171" y="942602"/>
                  </a:lnTo>
                  <a:lnTo>
                    <a:pt x="0" y="990600"/>
                  </a:lnTo>
                  <a:lnTo>
                    <a:pt x="1171" y="1038595"/>
                  </a:lnTo>
                  <a:lnTo>
                    <a:pt x="4650" y="1086000"/>
                  </a:lnTo>
                  <a:lnTo>
                    <a:pt x="10382" y="1132765"/>
                  </a:lnTo>
                  <a:lnTo>
                    <a:pt x="18316" y="1178836"/>
                  </a:lnTo>
                  <a:lnTo>
                    <a:pt x="28397" y="1224162"/>
                  </a:lnTo>
                  <a:lnTo>
                    <a:pt x="40572" y="1268690"/>
                  </a:lnTo>
                  <a:lnTo>
                    <a:pt x="54789" y="1312370"/>
                  </a:lnTo>
                  <a:lnTo>
                    <a:pt x="70994" y="1355149"/>
                  </a:lnTo>
                  <a:lnTo>
                    <a:pt x="89133" y="1396975"/>
                  </a:lnTo>
                  <a:lnTo>
                    <a:pt x="109154" y="1437797"/>
                  </a:lnTo>
                  <a:lnTo>
                    <a:pt x="131003" y="1477562"/>
                  </a:lnTo>
                  <a:lnTo>
                    <a:pt x="154628" y="1516218"/>
                  </a:lnTo>
                  <a:lnTo>
                    <a:pt x="179974" y="1553715"/>
                  </a:lnTo>
                  <a:lnTo>
                    <a:pt x="206989" y="1589999"/>
                  </a:lnTo>
                  <a:lnTo>
                    <a:pt x="235619" y="1625019"/>
                  </a:lnTo>
                  <a:lnTo>
                    <a:pt x="265811" y="1658722"/>
                  </a:lnTo>
                  <a:lnTo>
                    <a:pt x="297513" y="1691058"/>
                  </a:lnTo>
                  <a:lnTo>
                    <a:pt x="330670" y="1721975"/>
                  </a:lnTo>
                  <a:lnTo>
                    <a:pt x="365230" y="1751419"/>
                  </a:lnTo>
                  <a:lnTo>
                    <a:pt x="401139" y="1779340"/>
                  </a:lnTo>
                  <a:lnTo>
                    <a:pt x="438344" y="1805686"/>
                  </a:lnTo>
                  <a:lnTo>
                    <a:pt x="476793" y="1830404"/>
                  </a:lnTo>
                  <a:lnTo>
                    <a:pt x="516430" y="1853443"/>
                  </a:lnTo>
                  <a:lnTo>
                    <a:pt x="557205" y="1874751"/>
                  </a:lnTo>
                  <a:lnTo>
                    <a:pt x="599062" y="1894275"/>
                  </a:lnTo>
                  <a:lnTo>
                    <a:pt x="641950" y="1911965"/>
                  </a:lnTo>
                  <a:lnTo>
                    <a:pt x="685814" y="1927768"/>
                  </a:lnTo>
                  <a:lnTo>
                    <a:pt x="730602" y="1941632"/>
                  </a:lnTo>
                  <a:lnTo>
                    <a:pt x="776261" y="1953506"/>
                  </a:lnTo>
                  <a:lnTo>
                    <a:pt x="822736" y="1963337"/>
                  </a:lnTo>
                  <a:lnTo>
                    <a:pt x="869976" y="1971074"/>
                  </a:lnTo>
                  <a:lnTo>
                    <a:pt x="917926" y="1976665"/>
                  </a:lnTo>
                  <a:lnTo>
                    <a:pt x="966534" y="1980057"/>
                  </a:lnTo>
                  <a:lnTo>
                    <a:pt x="1015746" y="1981200"/>
                  </a:lnTo>
                  <a:lnTo>
                    <a:pt x="1064957" y="1980057"/>
                  </a:lnTo>
                  <a:lnTo>
                    <a:pt x="1113565" y="1976665"/>
                  </a:lnTo>
                  <a:lnTo>
                    <a:pt x="1161515" y="1971074"/>
                  </a:lnTo>
                  <a:lnTo>
                    <a:pt x="1208755" y="1963337"/>
                  </a:lnTo>
                  <a:lnTo>
                    <a:pt x="1255230" y="1953506"/>
                  </a:lnTo>
                  <a:lnTo>
                    <a:pt x="1300889" y="1941632"/>
                  </a:lnTo>
                  <a:lnTo>
                    <a:pt x="1345677" y="1927768"/>
                  </a:lnTo>
                  <a:lnTo>
                    <a:pt x="1389541" y="1911965"/>
                  </a:lnTo>
                  <a:lnTo>
                    <a:pt x="1432429" y="1894275"/>
                  </a:lnTo>
                  <a:lnTo>
                    <a:pt x="1474286" y="1874751"/>
                  </a:lnTo>
                  <a:lnTo>
                    <a:pt x="1515061" y="1853443"/>
                  </a:lnTo>
                  <a:lnTo>
                    <a:pt x="1554698" y="1830404"/>
                  </a:lnTo>
                  <a:lnTo>
                    <a:pt x="1593147" y="1805686"/>
                  </a:lnTo>
                  <a:lnTo>
                    <a:pt x="1630352" y="1779340"/>
                  </a:lnTo>
                  <a:lnTo>
                    <a:pt x="1666261" y="1751419"/>
                  </a:lnTo>
                  <a:lnTo>
                    <a:pt x="1700821" y="1721975"/>
                  </a:lnTo>
                  <a:lnTo>
                    <a:pt x="1733978" y="1691058"/>
                  </a:lnTo>
                  <a:lnTo>
                    <a:pt x="1765680" y="1658722"/>
                  </a:lnTo>
                  <a:lnTo>
                    <a:pt x="1795872" y="1625019"/>
                  </a:lnTo>
                  <a:lnTo>
                    <a:pt x="1824502" y="1589999"/>
                  </a:lnTo>
                  <a:lnTo>
                    <a:pt x="1851517" y="1553715"/>
                  </a:lnTo>
                  <a:lnTo>
                    <a:pt x="1876863" y="1516218"/>
                  </a:lnTo>
                  <a:lnTo>
                    <a:pt x="1900488" y="1477562"/>
                  </a:lnTo>
                  <a:lnTo>
                    <a:pt x="1922337" y="1437797"/>
                  </a:lnTo>
                  <a:lnTo>
                    <a:pt x="1942358" y="1396975"/>
                  </a:lnTo>
                  <a:lnTo>
                    <a:pt x="1960497" y="1355149"/>
                  </a:lnTo>
                  <a:lnTo>
                    <a:pt x="1976702" y="1312370"/>
                  </a:lnTo>
                  <a:lnTo>
                    <a:pt x="1990919" y="1268690"/>
                  </a:lnTo>
                  <a:lnTo>
                    <a:pt x="2003094" y="1224162"/>
                  </a:lnTo>
                  <a:lnTo>
                    <a:pt x="2013175" y="1178836"/>
                  </a:lnTo>
                  <a:lnTo>
                    <a:pt x="2021109" y="1132765"/>
                  </a:lnTo>
                  <a:lnTo>
                    <a:pt x="2026841" y="1086000"/>
                  </a:lnTo>
                  <a:lnTo>
                    <a:pt x="2030320" y="1038595"/>
                  </a:lnTo>
                  <a:lnTo>
                    <a:pt x="2031491" y="990600"/>
                  </a:lnTo>
                  <a:lnTo>
                    <a:pt x="2030320" y="942602"/>
                  </a:lnTo>
                  <a:lnTo>
                    <a:pt x="2026841" y="895195"/>
                  </a:lnTo>
                  <a:lnTo>
                    <a:pt x="2021109" y="848429"/>
                  </a:lnTo>
                  <a:lnTo>
                    <a:pt x="2013175" y="802356"/>
                  </a:lnTo>
                  <a:lnTo>
                    <a:pt x="2003094" y="757029"/>
                  </a:lnTo>
                  <a:lnTo>
                    <a:pt x="1990919" y="712499"/>
                  </a:lnTo>
                  <a:lnTo>
                    <a:pt x="1976702" y="668819"/>
                  </a:lnTo>
                  <a:lnTo>
                    <a:pt x="1960497" y="626039"/>
                  </a:lnTo>
                  <a:lnTo>
                    <a:pt x="1942358" y="584213"/>
                  </a:lnTo>
                  <a:lnTo>
                    <a:pt x="1922337" y="543391"/>
                  </a:lnTo>
                  <a:lnTo>
                    <a:pt x="1900488" y="503626"/>
                  </a:lnTo>
                  <a:lnTo>
                    <a:pt x="1876863" y="464969"/>
                  </a:lnTo>
                  <a:lnTo>
                    <a:pt x="1851517" y="427473"/>
                  </a:lnTo>
                  <a:lnTo>
                    <a:pt x="1824502" y="391189"/>
                  </a:lnTo>
                  <a:lnTo>
                    <a:pt x="1795872" y="356170"/>
                  </a:lnTo>
                  <a:lnTo>
                    <a:pt x="1765680" y="322466"/>
                  </a:lnTo>
                  <a:lnTo>
                    <a:pt x="1733978" y="290131"/>
                  </a:lnTo>
                  <a:lnTo>
                    <a:pt x="1700821" y="259215"/>
                  </a:lnTo>
                  <a:lnTo>
                    <a:pt x="1666261" y="229771"/>
                  </a:lnTo>
                  <a:lnTo>
                    <a:pt x="1630352" y="201851"/>
                  </a:lnTo>
                  <a:lnTo>
                    <a:pt x="1593147" y="175506"/>
                  </a:lnTo>
                  <a:lnTo>
                    <a:pt x="1554698" y="150789"/>
                  </a:lnTo>
                  <a:lnTo>
                    <a:pt x="1515061" y="127751"/>
                  </a:lnTo>
                  <a:lnTo>
                    <a:pt x="1474286" y="106444"/>
                  </a:lnTo>
                  <a:lnTo>
                    <a:pt x="1432429" y="86920"/>
                  </a:lnTo>
                  <a:lnTo>
                    <a:pt x="1389541" y="69231"/>
                  </a:lnTo>
                  <a:lnTo>
                    <a:pt x="1345677" y="53428"/>
                  </a:lnTo>
                  <a:lnTo>
                    <a:pt x="1300889" y="39565"/>
                  </a:lnTo>
                  <a:lnTo>
                    <a:pt x="1255230" y="27691"/>
                  </a:lnTo>
                  <a:lnTo>
                    <a:pt x="1208755" y="17861"/>
                  </a:lnTo>
                  <a:lnTo>
                    <a:pt x="1161515" y="10124"/>
                  </a:lnTo>
                  <a:lnTo>
                    <a:pt x="1113565" y="4534"/>
                  </a:lnTo>
                  <a:lnTo>
                    <a:pt x="1064957" y="1142"/>
                  </a:lnTo>
                  <a:lnTo>
                    <a:pt x="1015746" y="0"/>
                  </a:lnTo>
                  <a:close/>
                </a:path>
              </a:pathLst>
            </a:custGeom>
            <a:solidFill>
              <a:srgbClr val="FAD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1238" y="4402074"/>
              <a:ext cx="2032000" cy="1981200"/>
            </a:xfrm>
            <a:custGeom>
              <a:avLst/>
              <a:gdLst/>
              <a:ahLst/>
              <a:cxnLst/>
              <a:rect l="l" t="t" r="r" b="b"/>
              <a:pathLst>
                <a:path w="2032000" h="1981200">
                  <a:moveTo>
                    <a:pt x="0" y="990600"/>
                  </a:moveTo>
                  <a:lnTo>
                    <a:pt x="1171" y="942602"/>
                  </a:lnTo>
                  <a:lnTo>
                    <a:pt x="4650" y="895195"/>
                  </a:lnTo>
                  <a:lnTo>
                    <a:pt x="10382" y="848429"/>
                  </a:lnTo>
                  <a:lnTo>
                    <a:pt x="18316" y="802356"/>
                  </a:lnTo>
                  <a:lnTo>
                    <a:pt x="28397" y="757029"/>
                  </a:lnTo>
                  <a:lnTo>
                    <a:pt x="40572" y="712499"/>
                  </a:lnTo>
                  <a:lnTo>
                    <a:pt x="54789" y="668819"/>
                  </a:lnTo>
                  <a:lnTo>
                    <a:pt x="70994" y="626039"/>
                  </a:lnTo>
                  <a:lnTo>
                    <a:pt x="89133" y="584213"/>
                  </a:lnTo>
                  <a:lnTo>
                    <a:pt x="109154" y="543391"/>
                  </a:lnTo>
                  <a:lnTo>
                    <a:pt x="131003" y="503626"/>
                  </a:lnTo>
                  <a:lnTo>
                    <a:pt x="154628" y="464969"/>
                  </a:lnTo>
                  <a:lnTo>
                    <a:pt x="179974" y="427473"/>
                  </a:lnTo>
                  <a:lnTo>
                    <a:pt x="206989" y="391189"/>
                  </a:lnTo>
                  <a:lnTo>
                    <a:pt x="235619" y="356170"/>
                  </a:lnTo>
                  <a:lnTo>
                    <a:pt x="265811" y="322466"/>
                  </a:lnTo>
                  <a:lnTo>
                    <a:pt x="297513" y="290131"/>
                  </a:lnTo>
                  <a:lnTo>
                    <a:pt x="330670" y="259215"/>
                  </a:lnTo>
                  <a:lnTo>
                    <a:pt x="365230" y="229771"/>
                  </a:lnTo>
                  <a:lnTo>
                    <a:pt x="401139" y="201851"/>
                  </a:lnTo>
                  <a:lnTo>
                    <a:pt x="438344" y="175506"/>
                  </a:lnTo>
                  <a:lnTo>
                    <a:pt x="476793" y="150789"/>
                  </a:lnTo>
                  <a:lnTo>
                    <a:pt x="516430" y="127751"/>
                  </a:lnTo>
                  <a:lnTo>
                    <a:pt x="557205" y="106444"/>
                  </a:lnTo>
                  <a:lnTo>
                    <a:pt x="599062" y="86920"/>
                  </a:lnTo>
                  <a:lnTo>
                    <a:pt x="641950" y="69231"/>
                  </a:lnTo>
                  <a:lnTo>
                    <a:pt x="685814" y="53428"/>
                  </a:lnTo>
                  <a:lnTo>
                    <a:pt x="730602" y="39565"/>
                  </a:lnTo>
                  <a:lnTo>
                    <a:pt x="776261" y="27691"/>
                  </a:lnTo>
                  <a:lnTo>
                    <a:pt x="822736" y="17861"/>
                  </a:lnTo>
                  <a:lnTo>
                    <a:pt x="869976" y="10124"/>
                  </a:lnTo>
                  <a:lnTo>
                    <a:pt x="917926" y="4534"/>
                  </a:lnTo>
                  <a:lnTo>
                    <a:pt x="966534" y="1142"/>
                  </a:lnTo>
                  <a:lnTo>
                    <a:pt x="1015746" y="0"/>
                  </a:lnTo>
                  <a:lnTo>
                    <a:pt x="1064957" y="1142"/>
                  </a:lnTo>
                  <a:lnTo>
                    <a:pt x="1113565" y="4534"/>
                  </a:lnTo>
                  <a:lnTo>
                    <a:pt x="1161515" y="10124"/>
                  </a:lnTo>
                  <a:lnTo>
                    <a:pt x="1208755" y="17861"/>
                  </a:lnTo>
                  <a:lnTo>
                    <a:pt x="1255230" y="27691"/>
                  </a:lnTo>
                  <a:lnTo>
                    <a:pt x="1300889" y="39565"/>
                  </a:lnTo>
                  <a:lnTo>
                    <a:pt x="1345677" y="53428"/>
                  </a:lnTo>
                  <a:lnTo>
                    <a:pt x="1389541" y="69231"/>
                  </a:lnTo>
                  <a:lnTo>
                    <a:pt x="1432429" y="86920"/>
                  </a:lnTo>
                  <a:lnTo>
                    <a:pt x="1474286" y="106444"/>
                  </a:lnTo>
                  <a:lnTo>
                    <a:pt x="1515061" y="127751"/>
                  </a:lnTo>
                  <a:lnTo>
                    <a:pt x="1554698" y="150789"/>
                  </a:lnTo>
                  <a:lnTo>
                    <a:pt x="1593147" y="175506"/>
                  </a:lnTo>
                  <a:lnTo>
                    <a:pt x="1630352" y="201851"/>
                  </a:lnTo>
                  <a:lnTo>
                    <a:pt x="1666261" y="229771"/>
                  </a:lnTo>
                  <a:lnTo>
                    <a:pt x="1700821" y="259215"/>
                  </a:lnTo>
                  <a:lnTo>
                    <a:pt x="1733978" y="290131"/>
                  </a:lnTo>
                  <a:lnTo>
                    <a:pt x="1765680" y="322466"/>
                  </a:lnTo>
                  <a:lnTo>
                    <a:pt x="1795872" y="356170"/>
                  </a:lnTo>
                  <a:lnTo>
                    <a:pt x="1824502" y="391189"/>
                  </a:lnTo>
                  <a:lnTo>
                    <a:pt x="1851517" y="427473"/>
                  </a:lnTo>
                  <a:lnTo>
                    <a:pt x="1876863" y="464969"/>
                  </a:lnTo>
                  <a:lnTo>
                    <a:pt x="1900488" y="503626"/>
                  </a:lnTo>
                  <a:lnTo>
                    <a:pt x="1922337" y="543391"/>
                  </a:lnTo>
                  <a:lnTo>
                    <a:pt x="1942358" y="584213"/>
                  </a:lnTo>
                  <a:lnTo>
                    <a:pt x="1960497" y="626039"/>
                  </a:lnTo>
                  <a:lnTo>
                    <a:pt x="1976702" y="668819"/>
                  </a:lnTo>
                  <a:lnTo>
                    <a:pt x="1990919" y="712499"/>
                  </a:lnTo>
                  <a:lnTo>
                    <a:pt x="2003094" y="757029"/>
                  </a:lnTo>
                  <a:lnTo>
                    <a:pt x="2013175" y="802356"/>
                  </a:lnTo>
                  <a:lnTo>
                    <a:pt x="2021109" y="848429"/>
                  </a:lnTo>
                  <a:lnTo>
                    <a:pt x="2026841" y="895195"/>
                  </a:lnTo>
                  <a:lnTo>
                    <a:pt x="2030320" y="942602"/>
                  </a:lnTo>
                  <a:lnTo>
                    <a:pt x="2031491" y="990600"/>
                  </a:lnTo>
                  <a:lnTo>
                    <a:pt x="2030320" y="1038595"/>
                  </a:lnTo>
                  <a:lnTo>
                    <a:pt x="2026841" y="1086000"/>
                  </a:lnTo>
                  <a:lnTo>
                    <a:pt x="2021109" y="1132765"/>
                  </a:lnTo>
                  <a:lnTo>
                    <a:pt x="2013175" y="1178836"/>
                  </a:lnTo>
                  <a:lnTo>
                    <a:pt x="2003094" y="1224162"/>
                  </a:lnTo>
                  <a:lnTo>
                    <a:pt x="1990919" y="1268690"/>
                  </a:lnTo>
                  <a:lnTo>
                    <a:pt x="1976702" y="1312370"/>
                  </a:lnTo>
                  <a:lnTo>
                    <a:pt x="1960497" y="1355149"/>
                  </a:lnTo>
                  <a:lnTo>
                    <a:pt x="1942358" y="1396975"/>
                  </a:lnTo>
                  <a:lnTo>
                    <a:pt x="1922337" y="1437797"/>
                  </a:lnTo>
                  <a:lnTo>
                    <a:pt x="1900488" y="1477562"/>
                  </a:lnTo>
                  <a:lnTo>
                    <a:pt x="1876863" y="1516218"/>
                  </a:lnTo>
                  <a:lnTo>
                    <a:pt x="1851517" y="1553715"/>
                  </a:lnTo>
                  <a:lnTo>
                    <a:pt x="1824502" y="1589999"/>
                  </a:lnTo>
                  <a:lnTo>
                    <a:pt x="1795872" y="1625019"/>
                  </a:lnTo>
                  <a:lnTo>
                    <a:pt x="1765680" y="1658722"/>
                  </a:lnTo>
                  <a:lnTo>
                    <a:pt x="1733978" y="1691058"/>
                  </a:lnTo>
                  <a:lnTo>
                    <a:pt x="1700821" y="1721975"/>
                  </a:lnTo>
                  <a:lnTo>
                    <a:pt x="1666261" y="1751419"/>
                  </a:lnTo>
                  <a:lnTo>
                    <a:pt x="1630352" y="1779340"/>
                  </a:lnTo>
                  <a:lnTo>
                    <a:pt x="1593147" y="1805686"/>
                  </a:lnTo>
                  <a:lnTo>
                    <a:pt x="1554698" y="1830404"/>
                  </a:lnTo>
                  <a:lnTo>
                    <a:pt x="1515061" y="1853443"/>
                  </a:lnTo>
                  <a:lnTo>
                    <a:pt x="1474286" y="1874751"/>
                  </a:lnTo>
                  <a:lnTo>
                    <a:pt x="1432429" y="1894275"/>
                  </a:lnTo>
                  <a:lnTo>
                    <a:pt x="1389541" y="1911965"/>
                  </a:lnTo>
                  <a:lnTo>
                    <a:pt x="1345677" y="1927768"/>
                  </a:lnTo>
                  <a:lnTo>
                    <a:pt x="1300889" y="1941632"/>
                  </a:lnTo>
                  <a:lnTo>
                    <a:pt x="1255230" y="1953506"/>
                  </a:lnTo>
                  <a:lnTo>
                    <a:pt x="1208755" y="1963337"/>
                  </a:lnTo>
                  <a:lnTo>
                    <a:pt x="1161515" y="1971074"/>
                  </a:lnTo>
                  <a:lnTo>
                    <a:pt x="1113565" y="1976665"/>
                  </a:lnTo>
                  <a:lnTo>
                    <a:pt x="1064957" y="1980057"/>
                  </a:lnTo>
                  <a:lnTo>
                    <a:pt x="1015746" y="1981200"/>
                  </a:lnTo>
                  <a:lnTo>
                    <a:pt x="966534" y="1980057"/>
                  </a:lnTo>
                  <a:lnTo>
                    <a:pt x="917926" y="1976665"/>
                  </a:lnTo>
                  <a:lnTo>
                    <a:pt x="869976" y="1971074"/>
                  </a:lnTo>
                  <a:lnTo>
                    <a:pt x="822736" y="1963337"/>
                  </a:lnTo>
                  <a:lnTo>
                    <a:pt x="776261" y="1953506"/>
                  </a:lnTo>
                  <a:lnTo>
                    <a:pt x="730602" y="1941632"/>
                  </a:lnTo>
                  <a:lnTo>
                    <a:pt x="685814" y="1927768"/>
                  </a:lnTo>
                  <a:lnTo>
                    <a:pt x="641950" y="1911965"/>
                  </a:lnTo>
                  <a:lnTo>
                    <a:pt x="599062" y="1894275"/>
                  </a:lnTo>
                  <a:lnTo>
                    <a:pt x="557205" y="1874751"/>
                  </a:lnTo>
                  <a:lnTo>
                    <a:pt x="516430" y="1853443"/>
                  </a:lnTo>
                  <a:lnTo>
                    <a:pt x="476793" y="1830404"/>
                  </a:lnTo>
                  <a:lnTo>
                    <a:pt x="438344" y="1805686"/>
                  </a:lnTo>
                  <a:lnTo>
                    <a:pt x="401139" y="1779340"/>
                  </a:lnTo>
                  <a:lnTo>
                    <a:pt x="365230" y="1751419"/>
                  </a:lnTo>
                  <a:lnTo>
                    <a:pt x="330670" y="1721975"/>
                  </a:lnTo>
                  <a:lnTo>
                    <a:pt x="297513" y="1691058"/>
                  </a:lnTo>
                  <a:lnTo>
                    <a:pt x="265811" y="1658722"/>
                  </a:lnTo>
                  <a:lnTo>
                    <a:pt x="235619" y="1625019"/>
                  </a:lnTo>
                  <a:lnTo>
                    <a:pt x="206989" y="1589999"/>
                  </a:lnTo>
                  <a:lnTo>
                    <a:pt x="179974" y="1553715"/>
                  </a:lnTo>
                  <a:lnTo>
                    <a:pt x="154628" y="1516218"/>
                  </a:lnTo>
                  <a:lnTo>
                    <a:pt x="131003" y="1477562"/>
                  </a:lnTo>
                  <a:lnTo>
                    <a:pt x="109154" y="1437797"/>
                  </a:lnTo>
                  <a:lnTo>
                    <a:pt x="89133" y="1396975"/>
                  </a:lnTo>
                  <a:lnTo>
                    <a:pt x="70994" y="1355149"/>
                  </a:lnTo>
                  <a:lnTo>
                    <a:pt x="54789" y="1312370"/>
                  </a:lnTo>
                  <a:lnTo>
                    <a:pt x="40572" y="1268690"/>
                  </a:lnTo>
                  <a:lnTo>
                    <a:pt x="28397" y="1224162"/>
                  </a:lnTo>
                  <a:lnTo>
                    <a:pt x="18316" y="1178836"/>
                  </a:lnTo>
                  <a:lnTo>
                    <a:pt x="10382" y="1132765"/>
                  </a:lnTo>
                  <a:lnTo>
                    <a:pt x="4650" y="1086000"/>
                  </a:lnTo>
                  <a:lnTo>
                    <a:pt x="1171" y="1038595"/>
                  </a:lnTo>
                  <a:lnTo>
                    <a:pt x="0" y="990600"/>
                  </a:lnTo>
                  <a:close/>
                </a:path>
              </a:pathLst>
            </a:custGeom>
            <a:ln w="25908">
              <a:solidFill>
                <a:srgbClr val="FAD3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047234" y="4935423"/>
            <a:ext cx="1054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FF0000"/>
                </a:solidFill>
                <a:latin typeface="Arial Black"/>
                <a:cs typeface="Arial Black"/>
              </a:rPr>
              <a:t>G1</a:t>
            </a:r>
            <a:endParaRPr sz="5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902" y="590550"/>
            <a:ext cx="86029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Walau</a:t>
            </a:r>
            <a:r>
              <a:rPr sz="4400" spc="-55" dirty="0"/>
              <a:t> </a:t>
            </a:r>
            <a:r>
              <a:rPr sz="4400" dirty="0"/>
              <a:t>bagaimanapun………..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31342" y="1793494"/>
            <a:ext cx="102393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 Black"/>
                <a:cs typeface="Arial Black"/>
              </a:rPr>
              <a:t>Buku </a:t>
            </a:r>
            <a:r>
              <a:rPr sz="3200" spc="-5" dirty="0">
                <a:latin typeface="Arial Black"/>
                <a:cs typeface="Arial Black"/>
              </a:rPr>
              <a:t>Komik jenis </a:t>
            </a:r>
            <a:r>
              <a:rPr sz="3200" dirty="0">
                <a:latin typeface="Arial Black"/>
                <a:cs typeface="Arial Black"/>
              </a:rPr>
              <a:t>bukan fiksyen boleh</a:t>
            </a:r>
            <a:r>
              <a:rPr sz="3200" spc="-9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dikira  sebagai sebuah</a:t>
            </a:r>
            <a:r>
              <a:rPr sz="3200" spc="-2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buku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31991" y="2519172"/>
            <a:ext cx="4425696" cy="3544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4963" y="263652"/>
            <a:ext cx="10736580" cy="5621020"/>
            <a:chOff x="854963" y="263652"/>
            <a:chExt cx="10736580" cy="5621020"/>
          </a:xfrm>
        </p:grpSpPr>
        <p:sp>
          <p:nvSpPr>
            <p:cNvPr id="3" name="object 3"/>
            <p:cNvSpPr/>
            <p:nvPr/>
          </p:nvSpPr>
          <p:spPr>
            <a:xfrm>
              <a:off x="854963" y="2415540"/>
              <a:ext cx="10736580" cy="34686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63496" y="537972"/>
              <a:ext cx="8439912" cy="18348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82824" y="263652"/>
              <a:ext cx="7001256" cy="25039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06167" y="557784"/>
              <a:ext cx="8359140" cy="17541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69741" y="451230"/>
            <a:ext cx="6032500" cy="176339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 indent="929640">
              <a:lnSpc>
                <a:spcPts val="6480"/>
              </a:lnSpc>
              <a:spcBef>
                <a:spcPts val="915"/>
              </a:spcBef>
            </a:pPr>
            <a:r>
              <a:rPr sz="6000" dirty="0">
                <a:solidFill>
                  <a:srgbClr val="FFFFFF"/>
                </a:solidFill>
              </a:rPr>
              <a:t>Bila boleh  dilak</a:t>
            </a:r>
            <a:r>
              <a:rPr sz="6000" spc="-20" dirty="0">
                <a:solidFill>
                  <a:srgbClr val="FFFFFF"/>
                </a:solidFill>
              </a:rPr>
              <a:t>s</a:t>
            </a:r>
            <a:r>
              <a:rPr sz="6000" dirty="0">
                <a:solidFill>
                  <a:srgbClr val="FFFFFF"/>
                </a:solidFill>
              </a:rPr>
              <a:t>an</a:t>
            </a:r>
            <a:r>
              <a:rPr sz="6000" spc="-25" dirty="0">
                <a:solidFill>
                  <a:srgbClr val="FFFFFF"/>
                </a:solidFill>
              </a:rPr>
              <a:t>a</a:t>
            </a:r>
            <a:r>
              <a:rPr sz="6000" dirty="0">
                <a:solidFill>
                  <a:srgbClr val="FFFFFF"/>
                </a:solidFill>
              </a:rPr>
              <a:t>ka</a:t>
            </a:r>
            <a:r>
              <a:rPr sz="6000" spc="-25" dirty="0">
                <a:solidFill>
                  <a:srgbClr val="FFFFFF"/>
                </a:solidFill>
              </a:rPr>
              <a:t>n</a:t>
            </a:r>
            <a:r>
              <a:rPr sz="6000" dirty="0">
                <a:solidFill>
                  <a:srgbClr val="FFFFFF"/>
                </a:solidFill>
              </a:rPr>
              <a:t>?</a:t>
            </a:r>
            <a:endParaRPr sz="6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2929" y="285750"/>
            <a:ext cx="3241675" cy="646430"/>
          </a:xfrm>
          <a:custGeom>
            <a:avLst/>
            <a:gdLst/>
            <a:ahLst/>
            <a:cxnLst/>
            <a:rect l="l" t="t" r="r" b="b"/>
            <a:pathLst>
              <a:path w="3241675" h="646430">
                <a:moveTo>
                  <a:pt x="0" y="646176"/>
                </a:moveTo>
                <a:lnTo>
                  <a:pt x="3241548" y="646176"/>
                </a:lnTo>
                <a:lnTo>
                  <a:pt x="3241548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70451" y="285750"/>
            <a:ext cx="3264535" cy="64643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638810">
              <a:lnSpc>
                <a:spcPct val="100000"/>
              </a:lnSpc>
              <a:spcBef>
                <a:spcPts val="125"/>
              </a:spcBef>
            </a:pPr>
            <a:r>
              <a:rPr sz="3600" spc="-5" dirty="0">
                <a:solidFill>
                  <a:srgbClr val="CC0099"/>
                </a:solidFill>
              </a:rPr>
              <a:t>Sekolah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7755635" y="3281222"/>
            <a:ext cx="4436745" cy="2941955"/>
            <a:chOff x="7755635" y="3281222"/>
            <a:chExt cx="4436745" cy="2941955"/>
          </a:xfrm>
        </p:grpSpPr>
        <p:sp>
          <p:nvSpPr>
            <p:cNvPr id="5" name="object 5"/>
            <p:cNvSpPr/>
            <p:nvPr/>
          </p:nvSpPr>
          <p:spPr>
            <a:xfrm>
              <a:off x="7755635" y="3281222"/>
              <a:ext cx="4436362" cy="29419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02167" y="3727729"/>
              <a:ext cx="3628644" cy="20656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06917" y="3632454"/>
              <a:ext cx="3819525" cy="2255520"/>
            </a:xfrm>
            <a:custGeom>
              <a:avLst/>
              <a:gdLst/>
              <a:ahLst/>
              <a:cxnLst/>
              <a:rect l="l" t="t" r="r" b="b"/>
              <a:pathLst>
                <a:path w="3819525" h="2255520">
                  <a:moveTo>
                    <a:pt x="0" y="2255520"/>
                  </a:moveTo>
                  <a:lnTo>
                    <a:pt x="3819144" y="2255520"/>
                  </a:lnTo>
                  <a:lnTo>
                    <a:pt x="3819144" y="0"/>
                  </a:lnTo>
                  <a:lnTo>
                    <a:pt x="0" y="0"/>
                  </a:lnTo>
                  <a:lnTo>
                    <a:pt x="0" y="2255520"/>
                  </a:lnTo>
                  <a:close/>
                </a:path>
              </a:pathLst>
            </a:custGeom>
            <a:ln w="190500">
              <a:solidFill>
                <a:srgbClr val="C7C5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98120" y="669036"/>
            <a:ext cx="4390390" cy="5533390"/>
            <a:chOff x="198120" y="669036"/>
            <a:chExt cx="4390390" cy="5533390"/>
          </a:xfrm>
        </p:grpSpPr>
        <p:sp>
          <p:nvSpPr>
            <p:cNvPr id="9" name="object 9"/>
            <p:cNvSpPr/>
            <p:nvPr/>
          </p:nvSpPr>
          <p:spPr>
            <a:xfrm>
              <a:off x="198120" y="669036"/>
              <a:ext cx="4389882" cy="25839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4652" y="1115568"/>
              <a:ext cx="3512820" cy="17068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9402" y="1020318"/>
              <a:ext cx="3703320" cy="1897380"/>
            </a:xfrm>
            <a:custGeom>
              <a:avLst/>
              <a:gdLst/>
              <a:ahLst/>
              <a:cxnLst/>
              <a:rect l="l" t="t" r="r" b="b"/>
              <a:pathLst>
                <a:path w="3703320" h="1897380">
                  <a:moveTo>
                    <a:pt x="0" y="1897379"/>
                  </a:moveTo>
                  <a:lnTo>
                    <a:pt x="3703320" y="1897379"/>
                  </a:lnTo>
                  <a:lnTo>
                    <a:pt x="3703320" y="0"/>
                  </a:lnTo>
                  <a:lnTo>
                    <a:pt x="0" y="0"/>
                  </a:lnTo>
                  <a:lnTo>
                    <a:pt x="0" y="1897379"/>
                  </a:lnTo>
                  <a:close/>
                </a:path>
              </a:pathLst>
            </a:custGeom>
            <a:ln w="190499">
              <a:solidFill>
                <a:srgbClr val="C7C5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9956" y="3229419"/>
              <a:ext cx="3925062" cy="297243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6488" y="3675887"/>
              <a:ext cx="3048000" cy="20955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238" y="3580637"/>
              <a:ext cx="3238500" cy="2286000"/>
            </a:xfrm>
            <a:custGeom>
              <a:avLst/>
              <a:gdLst/>
              <a:ahLst/>
              <a:cxnLst/>
              <a:rect l="l" t="t" r="r" b="b"/>
              <a:pathLst>
                <a:path w="3238500" h="2286000">
                  <a:moveTo>
                    <a:pt x="0" y="2286000"/>
                  </a:moveTo>
                  <a:lnTo>
                    <a:pt x="3238500" y="2286000"/>
                  </a:lnTo>
                  <a:lnTo>
                    <a:pt x="3238500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190500">
              <a:solidFill>
                <a:srgbClr val="C7C5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739010" y="2949955"/>
            <a:ext cx="125730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Black"/>
                <a:cs typeface="Arial Black"/>
              </a:rPr>
              <a:t>P</a:t>
            </a:r>
            <a:r>
              <a:rPr sz="1350" spc="-5" dirty="0">
                <a:latin typeface="Arial Black"/>
                <a:cs typeface="Arial Black"/>
              </a:rPr>
              <a:t>e</a:t>
            </a:r>
            <a:r>
              <a:rPr sz="1350" dirty="0">
                <a:latin typeface="Arial Black"/>
                <a:cs typeface="Arial Black"/>
              </a:rPr>
              <a:t>r</a:t>
            </a:r>
            <a:r>
              <a:rPr sz="1350" spc="-10" dirty="0">
                <a:latin typeface="Arial Black"/>
                <a:cs typeface="Arial Black"/>
              </a:rPr>
              <a:t>h</a:t>
            </a:r>
            <a:r>
              <a:rPr sz="1350" dirty="0">
                <a:latin typeface="Arial Black"/>
                <a:cs typeface="Arial Black"/>
              </a:rPr>
              <a:t>im</a:t>
            </a:r>
            <a:r>
              <a:rPr sz="1350" spc="-5" dirty="0">
                <a:latin typeface="Arial Black"/>
                <a:cs typeface="Arial Black"/>
              </a:rPr>
              <a:t>puna</a:t>
            </a:r>
            <a:r>
              <a:rPr sz="1350" dirty="0">
                <a:latin typeface="Arial Black"/>
                <a:cs typeface="Arial Black"/>
              </a:rPr>
              <a:t>n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80386" y="6039713"/>
            <a:ext cx="40894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Black"/>
                <a:cs typeface="Arial Black"/>
              </a:rPr>
              <a:t>PDP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98667" y="6021425"/>
            <a:ext cx="104775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Black"/>
                <a:cs typeface="Arial Black"/>
              </a:rPr>
              <a:t>Waktu</a:t>
            </a:r>
            <a:r>
              <a:rPr sz="1350" spc="-80" dirty="0">
                <a:latin typeface="Arial Black"/>
                <a:cs typeface="Arial Black"/>
              </a:rPr>
              <a:t> </a:t>
            </a:r>
            <a:r>
              <a:rPr sz="1350" dirty="0">
                <a:latin typeface="Arial Black"/>
                <a:cs typeface="Arial Black"/>
              </a:rPr>
              <a:t>PSS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11030" y="5865063"/>
            <a:ext cx="122682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Arial Black"/>
                <a:cs typeface="Arial Black"/>
              </a:rPr>
              <a:t>Waktu</a:t>
            </a:r>
            <a:r>
              <a:rPr sz="1350" spc="-85" dirty="0">
                <a:latin typeface="Arial Black"/>
                <a:cs typeface="Arial Black"/>
              </a:rPr>
              <a:t> </a:t>
            </a:r>
            <a:r>
              <a:rPr sz="1350" dirty="0">
                <a:latin typeface="Arial Black"/>
                <a:cs typeface="Arial Black"/>
              </a:rPr>
              <a:t>Rehat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90356" y="3000248"/>
            <a:ext cx="33712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Black"/>
                <a:cs typeface="Arial Black"/>
              </a:rPr>
              <a:t>Program-program Anjuran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Sekolah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87283" y="649223"/>
            <a:ext cx="3283585" cy="2564130"/>
            <a:chOff x="7987283" y="649223"/>
            <a:chExt cx="3283585" cy="2564130"/>
          </a:xfrm>
        </p:grpSpPr>
        <p:sp>
          <p:nvSpPr>
            <p:cNvPr id="21" name="object 21"/>
            <p:cNvSpPr/>
            <p:nvPr/>
          </p:nvSpPr>
          <p:spPr>
            <a:xfrm>
              <a:off x="7987283" y="649223"/>
              <a:ext cx="2079371" cy="250621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433815" y="1095755"/>
              <a:ext cx="1202435" cy="16291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38565" y="1000505"/>
              <a:ext cx="1393190" cy="1819910"/>
            </a:xfrm>
            <a:custGeom>
              <a:avLst/>
              <a:gdLst/>
              <a:ahLst/>
              <a:cxnLst/>
              <a:rect l="l" t="t" r="r" b="b"/>
              <a:pathLst>
                <a:path w="1393190" h="1819910">
                  <a:moveTo>
                    <a:pt x="0" y="1819656"/>
                  </a:moveTo>
                  <a:lnTo>
                    <a:pt x="1392935" y="1819656"/>
                  </a:lnTo>
                  <a:lnTo>
                    <a:pt x="1392935" y="0"/>
                  </a:lnTo>
                  <a:lnTo>
                    <a:pt x="0" y="0"/>
                  </a:lnTo>
                  <a:lnTo>
                    <a:pt x="0" y="1819656"/>
                  </a:lnTo>
                  <a:close/>
                </a:path>
              </a:pathLst>
            </a:custGeom>
            <a:ln w="190500">
              <a:solidFill>
                <a:srgbClr val="C7C5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60863" y="707135"/>
              <a:ext cx="1309751" cy="250621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26039" y="972311"/>
              <a:ext cx="795527" cy="19918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221467" y="967739"/>
              <a:ext cx="805180" cy="2001520"/>
            </a:xfrm>
            <a:custGeom>
              <a:avLst/>
              <a:gdLst/>
              <a:ahLst/>
              <a:cxnLst/>
              <a:rect l="l" t="t" r="r" b="b"/>
              <a:pathLst>
                <a:path w="805179" h="2001520">
                  <a:moveTo>
                    <a:pt x="0" y="2001012"/>
                  </a:moveTo>
                  <a:lnTo>
                    <a:pt x="804672" y="2001012"/>
                  </a:lnTo>
                  <a:lnTo>
                    <a:pt x="804672" y="0"/>
                  </a:lnTo>
                  <a:lnTo>
                    <a:pt x="0" y="0"/>
                  </a:lnTo>
                  <a:lnTo>
                    <a:pt x="0" y="20010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322064" y="1008888"/>
            <a:ext cx="3585845" cy="5285105"/>
            <a:chOff x="4322064" y="1008888"/>
            <a:chExt cx="3585845" cy="5285105"/>
          </a:xfrm>
        </p:grpSpPr>
        <p:sp>
          <p:nvSpPr>
            <p:cNvPr id="28" name="object 28"/>
            <p:cNvSpPr/>
            <p:nvPr/>
          </p:nvSpPr>
          <p:spPr>
            <a:xfrm>
              <a:off x="4614672" y="1008888"/>
              <a:ext cx="3118104" cy="23271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22064" y="3281108"/>
              <a:ext cx="3585337" cy="301231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68596" y="3727704"/>
              <a:ext cx="2708148" cy="21351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73346" y="3632454"/>
              <a:ext cx="2898775" cy="2326005"/>
            </a:xfrm>
            <a:custGeom>
              <a:avLst/>
              <a:gdLst/>
              <a:ahLst/>
              <a:cxnLst/>
              <a:rect l="l" t="t" r="r" b="b"/>
              <a:pathLst>
                <a:path w="2898775" h="2326004">
                  <a:moveTo>
                    <a:pt x="0" y="2325624"/>
                  </a:moveTo>
                  <a:lnTo>
                    <a:pt x="2898648" y="2325624"/>
                  </a:lnTo>
                  <a:lnTo>
                    <a:pt x="2898648" y="0"/>
                  </a:lnTo>
                  <a:lnTo>
                    <a:pt x="0" y="0"/>
                  </a:lnTo>
                  <a:lnTo>
                    <a:pt x="0" y="2325624"/>
                  </a:lnTo>
                  <a:close/>
                </a:path>
              </a:pathLst>
            </a:custGeom>
            <a:ln w="190500">
              <a:solidFill>
                <a:srgbClr val="C7C5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7789" y="582930"/>
            <a:ext cx="9382125" cy="52324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80"/>
              </a:spcBef>
            </a:pPr>
            <a:r>
              <a:rPr sz="2800" spc="-5" dirty="0">
                <a:solidFill>
                  <a:srgbClr val="CC0099"/>
                </a:solidFill>
              </a:rPr>
              <a:t>Masa Yang </a:t>
            </a:r>
            <a:r>
              <a:rPr sz="2800" spc="-10" dirty="0">
                <a:solidFill>
                  <a:srgbClr val="CC0099"/>
                </a:solidFill>
              </a:rPr>
              <a:t>Sesuai </a:t>
            </a:r>
            <a:r>
              <a:rPr sz="2800" spc="-5" dirty="0">
                <a:solidFill>
                  <a:srgbClr val="CC0099"/>
                </a:solidFill>
              </a:rPr>
              <a:t>Di Luar </a:t>
            </a:r>
            <a:r>
              <a:rPr sz="2800" spc="-10" dirty="0">
                <a:solidFill>
                  <a:srgbClr val="CC0099"/>
                </a:solidFill>
              </a:rPr>
              <a:t>Waktu</a:t>
            </a:r>
            <a:r>
              <a:rPr sz="2800" spc="35" dirty="0">
                <a:solidFill>
                  <a:srgbClr val="CC0099"/>
                </a:solidFill>
              </a:rPr>
              <a:t> </a:t>
            </a:r>
            <a:r>
              <a:rPr sz="2800" spc="-10" dirty="0">
                <a:solidFill>
                  <a:srgbClr val="CC0099"/>
                </a:solidFill>
              </a:rPr>
              <a:t>Persekolahan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505968" y="2147316"/>
            <a:ext cx="4349750" cy="2956560"/>
            <a:chOff x="505968" y="2147316"/>
            <a:chExt cx="4349750" cy="2956560"/>
          </a:xfrm>
        </p:grpSpPr>
        <p:sp>
          <p:nvSpPr>
            <p:cNvPr id="4" name="object 4"/>
            <p:cNvSpPr/>
            <p:nvPr/>
          </p:nvSpPr>
          <p:spPr>
            <a:xfrm>
              <a:off x="531876" y="2173224"/>
              <a:ext cx="4297680" cy="2904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922" y="2160270"/>
              <a:ext cx="4323715" cy="2931160"/>
            </a:xfrm>
            <a:custGeom>
              <a:avLst/>
              <a:gdLst/>
              <a:ahLst/>
              <a:cxnLst/>
              <a:rect l="l" t="t" r="r" b="b"/>
              <a:pathLst>
                <a:path w="4323715" h="2931160">
                  <a:moveTo>
                    <a:pt x="0" y="2930652"/>
                  </a:moveTo>
                  <a:lnTo>
                    <a:pt x="4323588" y="2930652"/>
                  </a:lnTo>
                  <a:lnTo>
                    <a:pt x="4323588" y="0"/>
                  </a:lnTo>
                  <a:lnTo>
                    <a:pt x="0" y="0"/>
                  </a:lnTo>
                  <a:lnTo>
                    <a:pt x="0" y="293065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062728" y="1107947"/>
            <a:ext cx="6675120" cy="5200015"/>
            <a:chOff x="5062728" y="1107947"/>
            <a:chExt cx="6675120" cy="5200015"/>
          </a:xfrm>
        </p:grpSpPr>
        <p:sp>
          <p:nvSpPr>
            <p:cNvPr id="7" name="object 7"/>
            <p:cNvSpPr/>
            <p:nvPr/>
          </p:nvSpPr>
          <p:spPr>
            <a:xfrm>
              <a:off x="5064252" y="1107947"/>
              <a:ext cx="2715768" cy="26319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95132" y="1107947"/>
              <a:ext cx="2935224" cy="26410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04732" y="3471671"/>
              <a:ext cx="2833116" cy="28361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78880" y="2554223"/>
              <a:ext cx="3354324" cy="2859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62728" y="3739946"/>
              <a:ext cx="2717292" cy="23050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6383"/>
            <a:ext cx="5358384" cy="5356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44822" y="2675077"/>
            <a:ext cx="70961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/>
              <a:t>PENGIKTIRAFAN</a:t>
            </a:r>
            <a:endParaRPr sz="6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5649" y="497204"/>
            <a:ext cx="10338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89475" algn="l"/>
              </a:tabLst>
            </a:pPr>
            <a:r>
              <a:rPr sz="3600" spc="-5" dirty="0"/>
              <a:t>Sekolah</a:t>
            </a:r>
            <a:r>
              <a:rPr sz="3600" dirty="0"/>
              <a:t> Rendah</a:t>
            </a:r>
            <a:r>
              <a:rPr sz="3600" spc="-5" dirty="0"/>
              <a:t> </a:t>
            </a:r>
            <a:r>
              <a:rPr sz="3600" dirty="0"/>
              <a:t>(	Pra Sekolah - </a:t>
            </a:r>
            <a:r>
              <a:rPr sz="3600" spc="-5" dirty="0"/>
              <a:t>Tahun</a:t>
            </a:r>
            <a:r>
              <a:rPr sz="3600" spc="-130" dirty="0"/>
              <a:t> </a:t>
            </a:r>
            <a:r>
              <a:rPr sz="3600" dirty="0"/>
              <a:t>6)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096770" y="1286128"/>
            <a:ext cx="7825740" cy="4101465"/>
          </a:xfrm>
          <a:custGeom>
            <a:avLst/>
            <a:gdLst/>
            <a:ahLst/>
            <a:cxnLst/>
            <a:rect l="l" t="t" r="r" b="b"/>
            <a:pathLst>
              <a:path w="7825740" h="4101465">
                <a:moveTo>
                  <a:pt x="2402700" y="1892808"/>
                </a:moveTo>
                <a:lnTo>
                  <a:pt x="0" y="1892808"/>
                </a:lnTo>
                <a:lnTo>
                  <a:pt x="0" y="4101084"/>
                </a:lnTo>
                <a:lnTo>
                  <a:pt x="2402700" y="4101084"/>
                </a:lnTo>
                <a:lnTo>
                  <a:pt x="2402700" y="1892808"/>
                </a:lnTo>
                <a:close/>
              </a:path>
              <a:path w="7825740" h="4101465">
                <a:moveTo>
                  <a:pt x="7825613" y="0"/>
                </a:moveTo>
                <a:lnTo>
                  <a:pt x="5086604" y="0"/>
                </a:lnTo>
                <a:lnTo>
                  <a:pt x="2402713" y="0"/>
                </a:lnTo>
                <a:lnTo>
                  <a:pt x="2402713" y="1892808"/>
                </a:lnTo>
                <a:lnTo>
                  <a:pt x="2402713" y="4101084"/>
                </a:lnTo>
                <a:lnTo>
                  <a:pt x="5086604" y="4101084"/>
                </a:lnTo>
                <a:lnTo>
                  <a:pt x="7825613" y="4101084"/>
                </a:lnTo>
                <a:lnTo>
                  <a:pt x="7825613" y="1892808"/>
                </a:lnTo>
                <a:lnTo>
                  <a:pt x="7825613" y="0"/>
                </a:lnTo>
                <a:close/>
              </a:path>
            </a:pathLst>
          </a:custGeom>
          <a:solidFill>
            <a:srgbClr val="8BB3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90420" y="1279778"/>
          <a:ext cx="7826374" cy="41010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9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28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5"/>
                        </a:spcBef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Pengiktirafan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8B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R="723900" algn="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144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287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288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–</a:t>
                      </a:r>
                      <a:r>
                        <a:rPr sz="1800" spc="-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431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8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432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575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R="724535" algn="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576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719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685165" algn="l"/>
                        </a:tabLst>
                      </a:pPr>
                      <a:r>
                        <a:rPr sz="1800" dirty="0">
                          <a:latin typeface="Arial Black"/>
                          <a:cs typeface="Arial Black"/>
                        </a:rPr>
                        <a:t>720	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ke</a:t>
                      </a:r>
                      <a:r>
                        <a:rPr sz="1800" spc="-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atas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2359151" y="1563611"/>
            <a:ext cx="7111365" cy="3193415"/>
            <a:chOff x="2359151" y="1563611"/>
            <a:chExt cx="7111365" cy="3193415"/>
          </a:xfrm>
        </p:grpSpPr>
        <p:sp>
          <p:nvSpPr>
            <p:cNvPr id="6" name="object 6"/>
            <p:cNvSpPr/>
            <p:nvPr/>
          </p:nvSpPr>
          <p:spPr>
            <a:xfrm>
              <a:off x="5518403" y="1563611"/>
              <a:ext cx="755891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61075" y="1583436"/>
              <a:ext cx="675132" cy="6614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66304" y="1610855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08975" y="1630680"/>
              <a:ext cx="673607" cy="6629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17636" y="1619999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60307" y="1639824"/>
              <a:ext cx="673608" cy="6614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59151" y="3893807"/>
              <a:ext cx="754380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01823" y="3913632"/>
              <a:ext cx="673607" cy="66294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49879" y="3422891"/>
              <a:ext cx="754380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92551" y="3442716"/>
              <a:ext cx="673608" cy="661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21379" y="3838943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64051" y="3858767"/>
              <a:ext cx="673608" cy="6614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31079" y="3462515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73751" y="3482339"/>
              <a:ext cx="673608" cy="66141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42203" y="3233915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84875" y="3253739"/>
              <a:ext cx="673608" cy="6614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82283" y="3462515"/>
              <a:ext cx="754380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24955" y="3482339"/>
              <a:ext cx="673608" cy="66141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1723" y="3910571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54395" y="3930395"/>
              <a:ext cx="673607" cy="6614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54467" y="3384791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97139" y="3404616"/>
              <a:ext cx="673607" cy="661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65592" y="3211055"/>
              <a:ext cx="755891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08263" y="3230880"/>
              <a:ext cx="675131" cy="66141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15755" y="3377171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758427" y="3396995"/>
              <a:ext cx="673607" cy="66293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455151" y="3986771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497823" y="4006595"/>
              <a:ext cx="673607" cy="661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685531" y="4014203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28204" y="4034027"/>
              <a:ext cx="673607" cy="66141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621027" y="5504789"/>
            <a:ext cx="9779635" cy="70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Berdasarkan Jumlah Bahan</a:t>
            </a:r>
            <a:r>
              <a:rPr sz="2400" spc="-2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Bacaan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000" spc="-5" dirty="0">
                <a:latin typeface="Arial Black"/>
                <a:cs typeface="Arial Black"/>
              </a:rPr>
              <a:t>(Jumlah </a:t>
            </a:r>
            <a:r>
              <a:rPr sz="2000" dirty="0">
                <a:latin typeface="Arial Black"/>
                <a:cs typeface="Arial Black"/>
              </a:rPr>
              <a:t>Mata Ganjaran Buku + Jumlah Mata Ganjaran Bukan</a:t>
            </a:r>
            <a:r>
              <a:rPr sz="2000" spc="-6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Buku)/10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26008" y="5455920"/>
            <a:ext cx="754380" cy="742315"/>
            <a:chOff x="826008" y="5455920"/>
            <a:chExt cx="754380" cy="742315"/>
          </a:xfrm>
        </p:grpSpPr>
        <p:sp>
          <p:nvSpPr>
            <p:cNvPr id="38" name="object 38"/>
            <p:cNvSpPr/>
            <p:nvPr/>
          </p:nvSpPr>
          <p:spPr>
            <a:xfrm>
              <a:off x="826008" y="5455920"/>
              <a:ext cx="754379" cy="742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68680" y="5475732"/>
              <a:ext cx="673607" cy="66141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16912" y="1303019"/>
            <a:ext cx="7825740" cy="4101465"/>
          </a:xfrm>
          <a:custGeom>
            <a:avLst/>
            <a:gdLst/>
            <a:ahLst/>
            <a:cxnLst/>
            <a:rect l="l" t="t" r="r" b="b"/>
            <a:pathLst>
              <a:path w="7825740" h="4101465">
                <a:moveTo>
                  <a:pt x="7825613" y="0"/>
                </a:moveTo>
                <a:lnTo>
                  <a:pt x="5086604" y="0"/>
                </a:lnTo>
                <a:lnTo>
                  <a:pt x="2402713" y="0"/>
                </a:lnTo>
                <a:lnTo>
                  <a:pt x="2402713" y="1892808"/>
                </a:lnTo>
                <a:lnTo>
                  <a:pt x="0" y="1892808"/>
                </a:lnTo>
                <a:lnTo>
                  <a:pt x="0" y="4101084"/>
                </a:lnTo>
                <a:lnTo>
                  <a:pt x="2402713" y="4101084"/>
                </a:lnTo>
                <a:lnTo>
                  <a:pt x="5086604" y="4101084"/>
                </a:lnTo>
                <a:lnTo>
                  <a:pt x="7825613" y="4101084"/>
                </a:lnTo>
                <a:lnTo>
                  <a:pt x="7825613" y="1892808"/>
                </a:lnTo>
                <a:lnTo>
                  <a:pt x="7825613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10561" y="1296669"/>
          <a:ext cx="7826374" cy="4101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9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28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Pengiktirafan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R="72453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120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239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240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359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8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360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479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R="724535" algn="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480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599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685165" algn="l"/>
                        </a:tabLst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600	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ke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atas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25474" y="552653"/>
            <a:ext cx="10591800" cy="534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977130" algn="l"/>
              </a:tabLst>
            </a:pPr>
            <a:r>
              <a:rPr sz="3300" spc="20" dirty="0"/>
              <a:t>Sekolah</a:t>
            </a:r>
            <a:r>
              <a:rPr sz="3300" spc="5" dirty="0"/>
              <a:t> </a:t>
            </a:r>
            <a:r>
              <a:rPr sz="3300" spc="20" dirty="0"/>
              <a:t>Menengah</a:t>
            </a:r>
            <a:r>
              <a:rPr sz="3300" spc="25" dirty="0"/>
              <a:t> </a:t>
            </a:r>
            <a:r>
              <a:rPr sz="3300" spc="10" dirty="0"/>
              <a:t>(	</a:t>
            </a:r>
            <a:r>
              <a:rPr sz="3300" spc="15" dirty="0"/>
              <a:t>Peralihan – Tingkatan</a:t>
            </a:r>
            <a:r>
              <a:rPr sz="3300" spc="-25" dirty="0"/>
              <a:t> </a:t>
            </a:r>
            <a:r>
              <a:rPr sz="3300" spc="20" dirty="0"/>
              <a:t>5)</a:t>
            </a:r>
            <a:endParaRPr sz="3300"/>
          </a:p>
        </p:txBody>
      </p:sp>
      <p:sp>
        <p:nvSpPr>
          <p:cNvPr id="5" name="object 5"/>
          <p:cNvSpPr txBox="1"/>
          <p:nvPr/>
        </p:nvSpPr>
        <p:spPr>
          <a:xfrm>
            <a:off x="1558797" y="5448706"/>
            <a:ext cx="9781540" cy="699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Berdasarkan </a:t>
            </a:r>
            <a:r>
              <a:rPr sz="2400" spc="-5" dirty="0">
                <a:latin typeface="Arial Black"/>
                <a:cs typeface="Arial Black"/>
              </a:rPr>
              <a:t>Jumlah Bahan</a:t>
            </a:r>
            <a:r>
              <a:rPr sz="2400" spc="-2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Bacaan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000" dirty="0">
                <a:latin typeface="Arial Black"/>
                <a:cs typeface="Arial Black"/>
              </a:rPr>
              <a:t>(Jumlah Mata </a:t>
            </a:r>
            <a:r>
              <a:rPr sz="2000" spc="-5" dirty="0">
                <a:latin typeface="Arial Black"/>
                <a:cs typeface="Arial Black"/>
              </a:rPr>
              <a:t>Ganjaran Buku </a:t>
            </a:r>
            <a:r>
              <a:rPr sz="2000" dirty="0">
                <a:latin typeface="Arial Black"/>
                <a:cs typeface="Arial Black"/>
              </a:rPr>
              <a:t>+ Jumlah Mata </a:t>
            </a:r>
            <a:r>
              <a:rPr sz="2000" spc="-5" dirty="0">
                <a:latin typeface="Arial Black"/>
                <a:cs typeface="Arial Black"/>
              </a:rPr>
              <a:t>Ganjaran Bukan</a:t>
            </a:r>
            <a:r>
              <a:rPr sz="2000" spc="5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Buku)/10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6008" y="5455920"/>
            <a:ext cx="754380" cy="742315"/>
            <a:chOff x="826008" y="5455920"/>
            <a:chExt cx="754380" cy="742315"/>
          </a:xfrm>
        </p:grpSpPr>
        <p:sp>
          <p:nvSpPr>
            <p:cNvPr id="7" name="object 7"/>
            <p:cNvSpPr/>
            <p:nvPr/>
          </p:nvSpPr>
          <p:spPr>
            <a:xfrm>
              <a:off x="826008" y="5455920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8680" y="5475732"/>
              <a:ext cx="673607" cy="6614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401823" y="1552943"/>
            <a:ext cx="7242175" cy="3173095"/>
            <a:chOff x="2401823" y="1552943"/>
            <a:chExt cx="7242175" cy="3173095"/>
          </a:xfrm>
        </p:grpSpPr>
        <p:sp>
          <p:nvSpPr>
            <p:cNvPr id="10" name="object 10"/>
            <p:cNvSpPr/>
            <p:nvPr/>
          </p:nvSpPr>
          <p:spPr>
            <a:xfrm>
              <a:off x="5673852" y="1552943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16523" y="1572767"/>
              <a:ext cx="673608" cy="6629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18120" y="1552943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60791" y="1572767"/>
              <a:ext cx="673607" cy="66294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70976" y="1574279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13647" y="1594103"/>
              <a:ext cx="673607" cy="6614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01823" y="3814559"/>
              <a:ext cx="754380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44495" y="3834384"/>
              <a:ext cx="673608" cy="661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35223" y="3244583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77895" y="3264408"/>
              <a:ext cx="673607" cy="66293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75659" y="3860279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8331" y="3880103"/>
              <a:ext cx="673607" cy="66293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59451" y="3474707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02123" y="3494531"/>
              <a:ext cx="673608" cy="66141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36107" y="3238487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78779" y="3258312"/>
              <a:ext cx="673608" cy="66141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3723" y="3483851"/>
              <a:ext cx="755891" cy="7422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16395" y="3503675"/>
              <a:ext cx="675131" cy="66141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13247" y="3919715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55919" y="3939540"/>
              <a:ext cx="673607" cy="6614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81315" y="3416795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523988" y="3436619"/>
              <a:ext cx="673607" cy="66141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154923" y="3215627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197595" y="3235452"/>
              <a:ext cx="673607" cy="66141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889491" y="3371075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932164" y="3390899"/>
              <a:ext cx="673607" cy="66293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491727" y="3881615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534400" y="3901440"/>
              <a:ext cx="673607" cy="6614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21752" y="3983723"/>
              <a:ext cx="754379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964423" y="4003547"/>
              <a:ext cx="673607" cy="66141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2070" y="654558"/>
            <a:ext cx="1012190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61690" algn="l"/>
              </a:tabLst>
            </a:pPr>
            <a:r>
              <a:rPr sz="2250" spc="-5" dirty="0"/>
              <a:t>Sekolah</a:t>
            </a:r>
            <a:r>
              <a:rPr sz="2250" spc="-10" dirty="0"/>
              <a:t> </a:t>
            </a:r>
            <a:r>
              <a:rPr sz="2250" spc="-5" dirty="0"/>
              <a:t>Menengah</a:t>
            </a:r>
            <a:r>
              <a:rPr sz="2250" spc="10" dirty="0"/>
              <a:t> </a:t>
            </a:r>
            <a:r>
              <a:rPr sz="2250" dirty="0"/>
              <a:t>(	Pra Diploma : </a:t>
            </a:r>
            <a:r>
              <a:rPr sz="2250" spc="-5" dirty="0"/>
              <a:t>Tingkatan </a:t>
            </a:r>
            <a:r>
              <a:rPr sz="2250" dirty="0"/>
              <a:t>6 </a:t>
            </a:r>
            <a:r>
              <a:rPr sz="2250" spc="-5" dirty="0"/>
              <a:t>Bawah </a:t>
            </a:r>
            <a:r>
              <a:rPr sz="2250" spc="5" dirty="0"/>
              <a:t>&amp; </a:t>
            </a:r>
            <a:r>
              <a:rPr sz="2250" dirty="0"/>
              <a:t>6</a:t>
            </a:r>
            <a:r>
              <a:rPr sz="2250" spc="-95" dirty="0"/>
              <a:t> </a:t>
            </a:r>
            <a:r>
              <a:rPr sz="2250" dirty="0"/>
              <a:t>Atas)</a:t>
            </a:r>
            <a:endParaRPr sz="2250"/>
          </a:p>
        </p:txBody>
      </p:sp>
      <p:sp>
        <p:nvSpPr>
          <p:cNvPr id="3" name="object 3"/>
          <p:cNvSpPr/>
          <p:nvPr/>
        </p:nvSpPr>
        <p:spPr>
          <a:xfrm>
            <a:off x="1913763" y="1347355"/>
            <a:ext cx="7825740" cy="4101465"/>
          </a:xfrm>
          <a:custGeom>
            <a:avLst/>
            <a:gdLst/>
            <a:ahLst/>
            <a:cxnLst/>
            <a:rect l="l" t="t" r="r" b="b"/>
            <a:pathLst>
              <a:path w="7825740" h="4101465">
                <a:moveTo>
                  <a:pt x="7825613" y="0"/>
                </a:moveTo>
                <a:lnTo>
                  <a:pt x="5086604" y="0"/>
                </a:lnTo>
                <a:lnTo>
                  <a:pt x="2402713" y="0"/>
                </a:lnTo>
                <a:lnTo>
                  <a:pt x="2402713" y="1892795"/>
                </a:lnTo>
                <a:lnTo>
                  <a:pt x="0" y="1892795"/>
                </a:lnTo>
                <a:lnTo>
                  <a:pt x="0" y="4101071"/>
                </a:lnTo>
                <a:lnTo>
                  <a:pt x="2402713" y="4101071"/>
                </a:lnTo>
                <a:lnTo>
                  <a:pt x="5086604" y="4101071"/>
                </a:lnTo>
                <a:lnTo>
                  <a:pt x="7825613" y="4101071"/>
                </a:lnTo>
                <a:lnTo>
                  <a:pt x="7825613" y="1892795"/>
                </a:lnTo>
                <a:lnTo>
                  <a:pt x="7825613" y="0"/>
                </a:lnTo>
                <a:close/>
              </a:path>
            </a:pathLst>
          </a:custGeom>
          <a:solidFill>
            <a:srgbClr val="308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07413" y="1340992"/>
          <a:ext cx="7826374" cy="41010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9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28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5"/>
                        </a:spcBef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Pengiktirafan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859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L="7556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48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95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96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143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8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144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spc="-5" dirty="0">
                          <a:latin typeface="Arial Black"/>
                          <a:cs typeface="Arial Black"/>
                        </a:rPr>
                        <a:t>191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spc="-5" dirty="0">
                          <a:latin typeface="Arial Black"/>
                          <a:cs typeface="Arial Black"/>
                        </a:rPr>
                        <a:t>192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-</a:t>
                      </a:r>
                      <a:r>
                        <a:rPr sz="1800" spc="-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239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marL="561340">
                        <a:lnSpc>
                          <a:spcPct val="100000"/>
                        </a:lnSpc>
                        <a:tabLst>
                          <a:tab pos="1247140" algn="l"/>
                        </a:tabLst>
                      </a:pPr>
                      <a:r>
                        <a:rPr sz="1800" dirty="0">
                          <a:latin typeface="Arial Black"/>
                          <a:cs typeface="Arial Black"/>
                        </a:rPr>
                        <a:t>240	ke</a:t>
                      </a:r>
                      <a:r>
                        <a:rPr sz="1800" spc="-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800" dirty="0">
                          <a:latin typeface="Arial Black"/>
                          <a:cs typeface="Arial Black"/>
                        </a:rPr>
                        <a:t>atas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621027" y="5504789"/>
            <a:ext cx="9779635" cy="70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Berdasarkan Jumlah Bahan</a:t>
            </a:r>
            <a:r>
              <a:rPr sz="2400" spc="-2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Bacaan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000" spc="-5" dirty="0">
                <a:latin typeface="Arial Black"/>
                <a:cs typeface="Arial Black"/>
              </a:rPr>
              <a:t>(Jumlah </a:t>
            </a:r>
            <a:r>
              <a:rPr sz="2000" dirty="0">
                <a:latin typeface="Arial Black"/>
                <a:cs typeface="Arial Black"/>
              </a:rPr>
              <a:t>Mata Ganjaran Buku + Jumlah Mata Ganjaran Bukan</a:t>
            </a:r>
            <a:r>
              <a:rPr sz="2000" spc="-6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Buku)/10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6008" y="5455920"/>
            <a:ext cx="754380" cy="742315"/>
            <a:chOff x="826008" y="5455920"/>
            <a:chExt cx="754380" cy="742315"/>
          </a:xfrm>
        </p:grpSpPr>
        <p:sp>
          <p:nvSpPr>
            <p:cNvPr id="7" name="object 7"/>
            <p:cNvSpPr/>
            <p:nvPr/>
          </p:nvSpPr>
          <p:spPr>
            <a:xfrm>
              <a:off x="826008" y="5455920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8680" y="5475732"/>
              <a:ext cx="673607" cy="6614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136648" y="1627619"/>
            <a:ext cx="7318375" cy="3270885"/>
            <a:chOff x="2136648" y="1627619"/>
            <a:chExt cx="7318375" cy="3270885"/>
          </a:xfrm>
        </p:grpSpPr>
        <p:sp>
          <p:nvSpPr>
            <p:cNvPr id="10" name="object 10"/>
            <p:cNvSpPr/>
            <p:nvPr/>
          </p:nvSpPr>
          <p:spPr>
            <a:xfrm>
              <a:off x="5292852" y="1737347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35524" y="1757171"/>
              <a:ext cx="673608" cy="6629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88580" y="1805927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31251" y="1825751"/>
              <a:ext cx="673607" cy="6629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62188" y="1627619"/>
              <a:ext cx="755891" cy="742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04860" y="1647443"/>
              <a:ext cx="675132" cy="66141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36648" y="3671303"/>
              <a:ext cx="754380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79320" y="3691127"/>
              <a:ext cx="673607" cy="661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10256" y="3492995"/>
              <a:ext cx="754380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52928" y="3512819"/>
              <a:ext cx="673608" cy="6614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65576" y="3688067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08248" y="3707891"/>
              <a:ext cx="673607" cy="66293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19244" y="3645395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61916" y="3665219"/>
              <a:ext cx="673608" cy="6614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92852" y="3467087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35524" y="3486911"/>
              <a:ext cx="673608" cy="66141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48172" y="3662159"/>
              <a:ext cx="755891" cy="7437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90844" y="3681983"/>
              <a:ext cx="675131" cy="66294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92852" y="4154411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35524" y="4174235"/>
              <a:ext cx="673608" cy="66293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06056" y="3474707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348727" y="3494532"/>
              <a:ext cx="673607" cy="66141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43672" y="3462515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86344" y="3482339"/>
              <a:ext cx="673607" cy="66141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700516" y="3659111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743188" y="3678935"/>
              <a:ext cx="673607" cy="66141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043672" y="4151363"/>
              <a:ext cx="754379" cy="742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086344" y="4171188"/>
              <a:ext cx="673607" cy="66141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16724" y="4145267"/>
              <a:ext cx="754379" cy="743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359395" y="4165091"/>
              <a:ext cx="673607" cy="6629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9842" y="2835402"/>
            <a:ext cx="8512175" cy="3530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1500" spc="-5" dirty="0">
                <a:latin typeface="Carlito"/>
                <a:cs typeface="Carlito"/>
              </a:rPr>
              <a:t>Sekian,</a:t>
            </a:r>
            <a:r>
              <a:rPr sz="11500" spc="-50" dirty="0">
                <a:latin typeface="Carlito"/>
                <a:cs typeface="Carlito"/>
              </a:rPr>
              <a:t> </a:t>
            </a:r>
            <a:r>
              <a:rPr sz="11500" spc="-5" dirty="0">
                <a:latin typeface="Carlito"/>
                <a:cs typeface="Carlito"/>
              </a:rPr>
              <a:t>terima  kasih</a:t>
            </a:r>
            <a:endParaRPr sz="115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39823" y="870203"/>
            <a:ext cx="2494788" cy="1397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936</Words>
  <Application>Microsoft Office PowerPoint</Application>
  <PresentationFormat>Widescreen</PresentationFormat>
  <Paragraphs>272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Calibri</vt:lpstr>
      <vt:lpstr>Carlito</vt:lpstr>
      <vt:lpstr>Noto Sans Symbols</vt:lpstr>
      <vt:lpstr>Times New Roman</vt:lpstr>
      <vt:lpstr>Office Theme</vt:lpstr>
      <vt:lpstr>PowerPoint Presentation</vt:lpstr>
      <vt:lpstr>PowerPoint Presentation</vt:lpstr>
      <vt:lpstr>PowerPoint Presentation</vt:lpstr>
      <vt:lpstr>EVOLUSI……..</vt:lpstr>
      <vt:lpstr>OBJEKTIF NILAM YANG DITAMBAHBAIK</vt:lpstr>
      <vt:lpstr>PERBANDINGAN</vt:lpstr>
      <vt:lpstr>OOBBJJEEKKTTIFIF</vt:lpstr>
      <vt:lpstr>FOKUS DAN PENDEKATAN</vt:lpstr>
      <vt:lpstr>PELIBATAN MURID, IBUBAPA DAN KOMUNITI</vt:lpstr>
      <vt:lpstr>NILAM  DITAMBAHBAIK</vt:lpstr>
      <vt:lpstr>PROGRAM NILAM YANG DITAMBAHBAIK</vt:lpstr>
      <vt:lpstr>SYARAT MENYERTAI PROGRAM NILAM</vt:lpstr>
      <vt:lpstr>PERANAN PENTADBIR SEKOLAH</vt:lpstr>
      <vt:lpstr>PERANAN IBUBAPA / KOMUNITI</vt:lpstr>
      <vt:lpstr>PERANAN PIBG</vt:lpstr>
      <vt:lpstr>PERANAN GURU MATA PELAJARAN/GURU KELAS</vt:lpstr>
      <vt:lpstr>Guru Menggalakkan Murid Membaca atau Mencari Maklumat  ( Murid Yang Lemah)</vt:lpstr>
      <vt:lpstr>Guru Menggalakkan Murid Membaca atau Mencari Maklumat</vt:lpstr>
      <vt:lpstr>BAHAN BACAAN</vt:lpstr>
      <vt:lpstr>JENIS BAHAN BUKU</vt:lpstr>
      <vt:lpstr>BAHAN BUKU : BUKU FIKSYEN</vt:lpstr>
      <vt:lpstr>BAHAN BUKU : BUKU BUKAN FIKSYEN</vt:lpstr>
      <vt:lpstr>Majalah</vt:lpstr>
      <vt:lpstr>Rencana Cerpen Artikel</vt:lpstr>
      <vt:lpstr>BAHAN BUKAN BUKU : BAHAN BUKAN BERCETAK</vt:lpstr>
      <vt:lpstr>Katalog</vt:lpstr>
      <vt:lpstr>PowerPoint Presentation</vt:lpstr>
      <vt:lpstr>Walau bagaimanapun………..</vt:lpstr>
      <vt:lpstr>Bila boleh  dilaksanakan?</vt:lpstr>
      <vt:lpstr>Sekolah</vt:lpstr>
      <vt:lpstr>Masa Yang Sesuai Di Luar Waktu Persekolahan</vt:lpstr>
      <vt:lpstr>PENGIKTIRAFAN</vt:lpstr>
      <vt:lpstr>Sekolah Rendah ( Pra Sekolah - Tahun 6)</vt:lpstr>
      <vt:lpstr>Sekolah Menengah ( Peralihan – Tingkatan 5)</vt:lpstr>
      <vt:lpstr>Sekolah Menengah ( Pra Diploma : Tingkatan 6 Bawah &amp; 6 Atas)</vt:lpstr>
      <vt:lpstr>Sekian, terima 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PKG GANUN</dc:creator>
  <cp:lastModifiedBy>offce365_019</cp:lastModifiedBy>
  <cp:revision>1</cp:revision>
  <dcterms:created xsi:type="dcterms:W3CDTF">2021-06-23T09:57:45Z</dcterms:created>
  <dcterms:modified xsi:type="dcterms:W3CDTF">2021-06-23T10:01:14Z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2021-06-23T00:00:00Z</vt:filetime>
  </property>
</Properties>
</file>